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notesMasterIdLst>
    <p:notesMasterId r:id="rId13"/>
  </p:notesMasterIdLst>
  <p:sldIdLst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D43CC5-5577-461F-8D88-E0ED12780F2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9C6E1B-49CD-4A03-8B34-31C89E149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173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7859B-73D5-4D8E-B0F5-DD1ED69A20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77DF28D-359B-43F7-9DE0-3ACB2DBB991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7859B-73D5-4D8E-B0F5-DD1ED69A20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DF28D-359B-43F7-9DE0-3ACB2DBB991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7859B-73D5-4D8E-B0F5-DD1ED69A20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77DF28D-359B-43F7-9DE0-3ACB2DBB991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7859B-73D5-4D8E-B0F5-DD1ED69A20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DF28D-359B-43F7-9DE0-3ACB2DBB991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7859B-73D5-4D8E-B0F5-DD1ED69A20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DF28D-359B-43F7-9DE0-3ACB2DBB991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7859B-73D5-4D8E-B0F5-DD1ED69A20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DF28D-359B-43F7-9DE0-3ACB2DBB991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7859B-73D5-4D8E-B0F5-DD1ED69A20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DF28D-359B-43F7-9DE0-3ACB2DBB991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7859B-73D5-4D8E-B0F5-DD1ED69A20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DF28D-359B-43F7-9DE0-3ACB2DBB991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7859B-73D5-4D8E-B0F5-DD1ED69A20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77DF28D-359B-43F7-9DE0-3ACB2DBB991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7859B-73D5-4D8E-B0F5-DD1ED69A20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DF28D-359B-43F7-9DE0-3ACB2DBB991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7859B-73D5-4D8E-B0F5-DD1ED69A20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DF28D-359B-43F7-9DE0-3ACB2DBB991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083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1464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32156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1818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7759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2050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0463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264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45454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0113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870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0007859B-73D5-4D8E-B0F5-DD1ED69A2066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C77DF28D-359B-43F7-9DE0-3ACB2DBB991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767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10" Type="http://schemas.openxmlformats.org/officeDocument/2006/relationships/image" Target="../media/image13.jpe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VY_32_INOVACE_14_11_PL-paměť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, pozornost, city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Slouží jako pracovní listy k procvičení naučené látky. Zábavnou formou si oživí učivo na téma paměť, pozornost, city.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921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Pracovní listy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Paměť, pozornost, city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2773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52718"/>
            <a:ext cx="8784976" cy="683994"/>
          </a:xfrm>
        </p:spPr>
        <p:txBody>
          <a:bodyPr/>
          <a:lstStyle/>
          <a:p>
            <a:r>
              <a:rPr lang="cs-CZ" dirty="0" smtClean="0"/>
              <a:t>Vyzkoušíme tvoji pozornost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908720"/>
            <a:ext cx="8604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Zapamatuj si obrázky!</a:t>
            </a:r>
            <a:endParaRPr lang="cs-CZ" dirty="0"/>
          </a:p>
        </p:txBody>
      </p:sp>
      <p:pic>
        <p:nvPicPr>
          <p:cNvPr id="1026" name="Picture 2" descr="C:\Users\Kabinet\AppData\Local\Temp\MC90044174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2019672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069787"/>
            <a:ext cx="2057400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Kabinet\AppData\Local\Temp\MC90044173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331" y="2159108"/>
            <a:ext cx="2163688" cy="21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136330"/>
            <a:ext cx="2019300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Kabinet\AppData\Local\Temp\MP90040007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08" y="3616571"/>
            <a:ext cx="1821600" cy="2277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abinet\AppData\Local\Temp\MP90042309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509451"/>
            <a:ext cx="1561877" cy="234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abinet\AppData\Local\Temp\MP900446598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509450"/>
            <a:ext cx="1613405" cy="2089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abinet\AppData\Local\Temp\MC900440402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039" y="87337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abinet\AppData\Local\Temp\MP900387627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1811" y="5049400"/>
            <a:ext cx="2535421" cy="180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793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20000">
        <p14:reveal/>
      </p:transition>
    </mc:Choice>
    <mc:Fallback xmlns="">
      <p:transition spd="slow" advTm="2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52718"/>
            <a:ext cx="8784976" cy="683994"/>
          </a:xfrm>
        </p:spPr>
        <p:txBody>
          <a:bodyPr/>
          <a:lstStyle/>
          <a:p>
            <a:r>
              <a:rPr lang="cs-CZ" dirty="0" smtClean="0"/>
              <a:t>Který z obrázků chybí?</a:t>
            </a:r>
            <a:endParaRPr lang="cs-CZ" dirty="0"/>
          </a:p>
        </p:txBody>
      </p:sp>
      <p:pic>
        <p:nvPicPr>
          <p:cNvPr id="1026" name="Picture 2" descr="C:\Users\Kabinet\AppData\Local\Temp\MC90044174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378" y="4365104"/>
            <a:ext cx="2019672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92090"/>
            <a:ext cx="2057400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Kabinet\AppData\Local\Temp\MC90044173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640" y="1594584"/>
            <a:ext cx="2163688" cy="21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3328" y="4136204"/>
            <a:ext cx="2019300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Kabinet\AppData\Local\Temp\MP90040007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113" y="1069787"/>
            <a:ext cx="1821600" cy="2277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abinet\AppData\Local\Temp\MP90042309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72019"/>
            <a:ext cx="1561877" cy="234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abinet\AppData\Local\Temp\MP900446598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330" y="4171885"/>
            <a:ext cx="1613405" cy="2089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abinet\AppData\Local\Temp\MC900440402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384493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8396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20000">
        <p14:reveal/>
      </p:transition>
    </mc:Choice>
    <mc:Fallback xmlns="">
      <p:transition spd="slow" advTm="2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52718"/>
            <a:ext cx="8856984" cy="900018"/>
          </a:xfrm>
        </p:spPr>
        <p:txBody>
          <a:bodyPr/>
          <a:lstStyle/>
          <a:p>
            <a:r>
              <a:rPr lang="cs-CZ" dirty="0" smtClean="0"/>
              <a:t>Který obrázek se ti líbí víc?</a:t>
            </a:r>
            <a:endParaRPr lang="cs-CZ" dirty="0"/>
          </a:p>
        </p:txBody>
      </p:sp>
      <p:pic>
        <p:nvPicPr>
          <p:cNvPr id="2050" name="Picture 2" descr="C:\Users\Kabinet\AppData\Local\Temp\MP90044486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410290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binet\Desktop\MP900444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51018"/>
            <a:ext cx="4048669" cy="3126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941168"/>
            <a:ext cx="43189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Proč se Ti barevný obrázek líbí víc?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89141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756002"/>
          </a:xfrm>
        </p:spPr>
        <p:txBody>
          <a:bodyPr/>
          <a:lstStyle/>
          <a:p>
            <a:r>
              <a:rPr lang="cs-CZ" dirty="0" smtClean="0"/>
              <a:t>pozornost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80728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980728"/>
            <a:ext cx="84969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/>
              <a:t>Úmyslná: </a:t>
            </a:r>
            <a:r>
              <a:rPr lang="cs-CZ" sz="3200" dirty="0" smtClean="0"/>
              <a:t>vědomý proces, záměrně se na něco soustředíš</a:t>
            </a:r>
          </a:p>
          <a:p>
            <a:r>
              <a:rPr lang="cs-CZ" sz="3200" b="1" i="1" u="sng" dirty="0" smtClean="0"/>
              <a:t>Neúmyslná: </a:t>
            </a:r>
            <a:r>
              <a:rPr lang="cs-CZ" sz="3200" dirty="0" smtClean="0"/>
              <a:t>něco nás ohromí, aktivuje naší pozornost</a:t>
            </a:r>
          </a:p>
          <a:p>
            <a:endParaRPr lang="cs-CZ" sz="3200" dirty="0"/>
          </a:p>
          <a:p>
            <a:r>
              <a:rPr lang="cs-CZ" sz="3200" dirty="0" smtClean="0"/>
              <a:t>Barevný motýl nás zaujal, protože nás ohromil, zaujal svou barevností.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9912" y="4516144"/>
            <a:ext cx="2798552" cy="2161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050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756002"/>
          </a:xfrm>
        </p:spPr>
        <p:txBody>
          <a:bodyPr/>
          <a:lstStyle/>
          <a:p>
            <a:r>
              <a:rPr lang="cs-CZ" dirty="0" smtClean="0"/>
              <a:t>Paměť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496944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	Vyzkoušíme si tvojí paměť.</a:t>
            </a:r>
          </a:p>
          <a:p>
            <a:r>
              <a:rPr lang="cs-CZ" sz="3200" dirty="0" smtClean="0"/>
              <a:t>Zapamatuj si číslo níže uvedené, schválně zda si ho budeš pamatovat za chvíli.</a:t>
            </a:r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pPr algn="ctr"/>
            <a:r>
              <a:rPr lang="cs-CZ" sz="4000" dirty="0" smtClean="0"/>
              <a:t>673 458 909 123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38617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828010"/>
          </a:xfrm>
        </p:spPr>
        <p:txBody>
          <a:bodyPr/>
          <a:lstStyle/>
          <a:p>
            <a:r>
              <a:rPr lang="cs-CZ" dirty="0" smtClean="0"/>
              <a:t>Paměť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24744"/>
            <a:ext cx="849694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Informace, které jsou v paměti na několik minut jsou v paměti ……………..</a:t>
            </a:r>
          </a:p>
          <a:p>
            <a:endParaRPr lang="cs-CZ" sz="2800" dirty="0" smtClean="0"/>
          </a:p>
          <a:p>
            <a:r>
              <a:rPr lang="cs-CZ" sz="2800" dirty="0" smtClean="0"/>
              <a:t>Když se na něco soustředím, chci si to zapamatovat jedná se o paměť ………………..</a:t>
            </a:r>
          </a:p>
          <a:p>
            <a:endParaRPr lang="cs-CZ" sz="2800" dirty="0"/>
          </a:p>
          <a:p>
            <a:r>
              <a:rPr lang="cs-CZ" sz="2800" dirty="0" smtClean="0"/>
              <a:t>Informace, jako slovíčka potřebuji delší dobu jsou v paměti ………………</a:t>
            </a:r>
          </a:p>
          <a:p>
            <a:endParaRPr lang="cs-CZ" sz="2800" dirty="0"/>
          </a:p>
          <a:p>
            <a:r>
              <a:rPr lang="cs-CZ" sz="2800" dirty="0" smtClean="0"/>
              <a:t>Když si něco zapamatuji, protože nás to zaujalo, jde o paměť ………………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544522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bezděčná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04930" y="4221088"/>
            <a:ext cx="1390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dlouhodobá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2852936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záměrná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4795" y="1628800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krátkodobá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5919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52718"/>
            <a:ext cx="8892480" cy="1371600"/>
          </a:xfrm>
        </p:spPr>
        <p:txBody>
          <a:bodyPr>
            <a:normAutofit/>
          </a:bodyPr>
          <a:lstStyle/>
          <a:p>
            <a:r>
              <a:rPr lang="cs-CZ" dirty="0" smtClean="0"/>
              <a:t>Které city ti připomínají obrázky?</a:t>
            </a:r>
            <a:endParaRPr lang="cs-CZ" dirty="0"/>
          </a:p>
        </p:txBody>
      </p:sp>
      <p:pic>
        <p:nvPicPr>
          <p:cNvPr id="4098" name="Picture 2" descr="C:\Users\Kabinet\AppData\Local\Temp\MP9004015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417351"/>
            <a:ext cx="1865760" cy="2797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abinet\AppData\Local\Temp\MP90022740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3121712" cy="208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abinet\AppData\Local\Temp\MP90042437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996952"/>
            <a:ext cx="2318332" cy="2318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441042"/>
            <a:ext cx="2473640" cy="2165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3860260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radost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6071267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strach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34959" y="5325147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bolest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4214625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smutek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913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28092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u="sng" dirty="0" smtClean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prstClr val="black"/>
                </a:solidFill>
              </a:rPr>
              <a:t>Obrázky </a:t>
            </a:r>
            <a:r>
              <a:rPr lang="cs-CZ" sz="2000" dirty="0">
                <a:solidFill>
                  <a:prstClr val="black"/>
                </a:solidFill>
              </a:rPr>
              <a:t>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/>
              <a:t>JANOŠKOVÁ, D.,a kol. autorů. Občanská výchova 8, Rodinná výchova 8, učebnice pro základní školy a víceletá gymnázia. 1st ed. Plzeň: Fraus, 2005. ISBN 80-7238-393-0.</a:t>
            </a:r>
          </a:p>
          <a:p>
            <a:endParaRPr lang="cs-CZ" sz="2000" dirty="0"/>
          </a:p>
          <a:p>
            <a:r>
              <a:rPr lang="cs-CZ" sz="2000" dirty="0"/>
              <a:t>JANOŠKOVÁ, D., ONDRÁČKOVÁ, M.,ČABALOVÁ,D. Občanská výchova 8, Rodinná výchova 8, příručka pro učitele. 1st ed. Plzeň: Fraus, 2005. ISBN 80-7238-394-9.</a:t>
            </a:r>
          </a:p>
          <a:p>
            <a:endParaRPr lang="cs-CZ" sz="2000" dirty="0"/>
          </a:p>
          <a:p>
            <a:r>
              <a:rPr lang="cs-CZ" sz="2000" dirty="0"/>
              <a:t>Citováno dne </a:t>
            </a:r>
            <a:r>
              <a:rPr lang="cs-CZ" sz="2000" dirty="0" smtClean="0"/>
              <a:t>13.12.2011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3938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131</TotalTime>
  <Words>277</Words>
  <Application>Microsoft Office PowerPoint</Application>
  <PresentationFormat>Předvádění na obrazovce (4:3)</PresentationFormat>
  <Paragraphs>47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Základní</vt:lpstr>
      <vt:lpstr>1_Motiv systému Office</vt:lpstr>
      <vt:lpstr>Název školy: ZŠ Klášterec nad Ohří, Krátká 676 Autor: Mgr. Veronika Kubincová Název materiálu: VY_32_INOVACE_14_11_PL-paměť , pozornost, city Číslo projektu: CZ.1.07/1.4.00/21.1115  </vt:lpstr>
      <vt:lpstr>Pracovní listy</vt:lpstr>
      <vt:lpstr>Vyzkoušíme tvoji pozornost</vt:lpstr>
      <vt:lpstr>Který z obrázků chybí?</vt:lpstr>
      <vt:lpstr>Který obrázek se ti líbí víc?</vt:lpstr>
      <vt:lpstr>pozornost</vt:lpstr>
      <vt:lpstr>Paměť</vt:lpstr>
      <vt:lpstr>Paměť </vt:lpstr>
      <vt:lpstr>Které city ti připomínají obrázky?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listy</dc:title>
  <dc:creator>Kabinet</dc:creator>
  <cp:lastModifiedBy>Kabinet</cp:lastModifiedBy>
  <cp:revision>10</cp:revision>
  <dcterms:created xsi:type="dcterms:W3CDTF">2012-01-24T18:20:44Z</dcterms:created>
  <dcterms:modified xsi:type="dcterms:W3CDTF">2012-02-07T11:21:00Z</dcterms:modified>
</cp:coreProperties>
</file>