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59" r:id="rId4"/>
    <p:sldId id="260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Jitka Šteflová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VY_12_INOVACE_15_Slabiky </a:t>
          </a:r>
          <a:r>
            <a:rPr lang="cs-CZ" dirty="0" smtClean="0"/>
            <a:t>ty - </a:t>
          </a:r>
          <a:r>
            <a:rPr lang="cs-CZ" dirty="0" err="1" smtClean="0"/>
            <a:t>tý</a:t>
          </a:r>
          <a:r>
            <a:rPr lang="cs-CZ" dirty="0" smtClean="0"/>
            <a:t>, </a:t>
          </a:r>
          <a:r>
            <a:rPr lang="cs-CZ" dirty="0" smtClean="0"/>
            <a:t>ti - </a:t>
          </a:r>
          <a:r>
            <a:rPr lang="cs-CZ" dirty="0" err="1" smtClean="0"/>
            <a:t>tí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Slabiky </a:t>
          </a:r>
          <a:r>
            <a:rPr lang="cs-CZ" dirty="0" smtClean="0"/>
            <a:t>ty - </a:t>
          </a:r>
          <a:r>
            <a:rPr lang="cs-CZ" dirty="0" err="1" smtClean="0"/>
            <a:t>tý</a:t>
          </a:r>
          <a:r>
            <a:rPr lang="cs-CZ" dirty="0" smtClean="0"/>
            <a:t>, </a:t>
          </a:r>
          <a:r>
            <a:rPr lang="cs-CZ" dirty="0" smtClean="0"/>
            <a:t>ti - </a:t>
          </a:r>
          <a:r>
            <a:rPr lang="cs-CZ" dirty="0" err="1" smtClean="0"/>
            <a:t>tí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Jitka Šteflová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VY_12_INOVACE_15_Slabiky </a:t>
          </a:r>
          <a:r>
            <a:rPr lang="cs-CZ" sz="1800" kern="1200" dirty="0" smtClean="0"/>
            <a:t>ty - </a:t>
          </a:r>
          <a:r>
            <a:rPr lang="cs-CZ" sz="1800" kern="1200" dirty="0" err="1" smtClean="0"/>
            <a:t>tý</a:t>
          </a:r>
          <a:r>
            <a:rPr lang="cs-CZ" sz="1800" kern="1200" dirty="0" smtClean="0"/>
            <a:t>, </a:t>
          </a:r>
          <a:r>
            <a:rPr lang="cs-CZ" sz="1800" kern="1200" dirty="0" smtClean="0"/>
            <a:t>ti - </a:t>
          </a:r>
          <a:r>
            <a:rPr lang="cs-CZ" sz="1800" kern="1200" dirty="0" err="1" smtClean="0"/>
            <a:t>tí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Slabiky </a:t>
          </a:r>
          <a:r>
            <a:rPr lang="cs-CZ" sz="1800" kern="1200" dirty="0" smtClean="0"/>
            <a:t>ty - </a:t>
          </a:r>
          <a:r>
            <a:rPr lang="cs-CZ" sz="1800" kern="1200" dirty="0" err="1" smtClean="0"/>
            <a:t>tý</a:t>
          </a:r>
          <a:r>
            <a:rPr lang="cs-CZ" sz="1800" kern="1200" dirty="0" smtClean="0"/>
            <a:t>, </a:t>
          </a:r>
          <a:r>
            <a:rPr lang="cs-CZ" sz="1800" kern="1200" dirty="0" smtClean="0"/>
            <a:t>ti - </a:t>
          </a:r>
          <a:r>
            <a:rPr lang="cs-CZ" sz="1800" kern="1200" dirty="0" err="1" smtClean="0"/>
            <a:t>tí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3C4079-4B1B-4F98-89ED-379763D12206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2C5C1D-EAE8-420B-976C-561E1B55DE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40851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Žáci přečtou jednotlivá slova se správnou výslovností a postupně zakroužkují příslušné slabiky.</a:t>
            </a:r>
            <a:br>
              <a:rPr lang="cs-CZ" dirty="0" smtClean="0"/>
            </a:br>
            <a:r>
              <a:rPr lang="cs-CZ" dirty="0" smtClean="0"/>
              <a:t>Tento list mohou</a:t>
            </a:r>
            <a:r>
              <a:rPr lang="cs-CZ" baseline="0" dirty="0" smtClean="0"/>
              <a:t> mít</a:t>
            </a:r>
            <a:r>
              <a:rPr lang="cs-CZ" dirty="0" smtClean="0"/>
              <a:t> žáci vytisknutý, pracují současně</a:t>
            </a:r>
            <a:r>
              <a:rPr lang="cs-CZ" baseline="0" dirty="0" smtClean="0"/>
              <a:t> s tabulí.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baseline="0" dirty="0" smtClean="0"/>
              <a:t>Možnost podtrhávání slov, ve kterých je jen ti, </a:t>
            </a:r>
            <a:r>
              <a:rPr lang="cs-CZ" baseline="0" dirty="0" err="1" smtClean="0"/>
              <a:t>tí</a:t>
            </a:r>
            <a:r>
              <a:rPr lang="cs-CZ" baseline="0" dirty="0" smtClean="0"/>
              <a:t> nebo zase jen ty, </a:t>
            </a:r>
            <a:r>
              <a:rPr lang="cs-CZ" baseline="0" dirty="0" err="1" smtClean="0"/>
              <a:t>tý</a:t>
            </a:r>
            <a:r>
              <a:rPr lang="cs-CZ" baseline="0" dirty="0" smtClean="0"/>
              <a:t>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C5C1D-EAE8-420B-976C-561E1B55DEFA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Žáci přečtou jednotlivá slova se správnou výslovností a postupně zakroužkují příslušné slabiky.</a:t>
            </a:r>
            <a:br>
              <a:rPr lang="cs-CZ" dirty="0" smtClean="0"/>
            </a:br>
            <a:r>
              <a:rPr lang="cs-CZ" dirty="0" smtClean="0"/>
              <a:t>Tento list mají žáci vytisknutý, pracují současně</a:t>
            </a:r>
            <a:r>
              <a:rPr lang="cs-CZ" baseline="0" dirty="0" smtClean="0"/>
              <a:t> s tabulí.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baseline="0" dirty="0" smtClean="0"/>
              <a:t>Možnost podtrhávání slov, ve kterých je jen ti, </a:t>
            </a:r>
            <a:r>
              <a:rPr lang="cs-CZ" baseline="0" dirty="0" err="1" smtClean="0"/>
              <a:t>tí</a:t>
            </a:r>
            <a:r>
              <a:rPr lang="cs-CZ" baseline="0" dirty="0" smtClean="0"/>
              <a:t> nebo zase jen ty, </a:t>
            </a:r>
            <a:r>
              <a:rPr lang="cs-CZ" baseline="0" dirty="0" err="1" smtClean="0"/>
              <a:t>tý</a:t>
            </a:r>
            <a:r>
              <a:rPr lang="cs-CZ" baseline="0" dirty="0" smtClean="0"/>
              <a:t>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C5C1D-EAE8-420B-976C-561E1B55DEFA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6913477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Materiál je určen pro 2. ročník ZŠ, pro výuku českého jazyka. </a:t>
            </a:r>
          </a:p>
          <a:p>
            <a:r>
              <a:rPr lang="cs-CZ" dirty="0" smtClean="0"/>
              <a:t>Je vhodný pro práci s interaktivní tabulí, nebo v tištěné podobě.</a:t>
            </a:r>
          </a:p>
          <a:p>
            <a:r>
              <a:rPr lang="cs-CZ" dirty="0" smtClean="0"/>
              <a:t>Pomůcky: interaktivní pero, fixy na interaktivní </a:t>
            </a:r>
            <a:r>
              <a:rPr lang="cs-CZ" dirty="0" smtClean="0"/>
              <a:t>tabuli.</a:t>
            </a:r>
            <a:endParaRPr lang="cs-CZ" dirty="0" smtClean="0"/>
          </a:p>
          <a:p>
            <a:r>
              <a:rPr lang="cs-CZ" dirty="0" smtClean="0"/>
              <a:t>Inovace: interaktivní způsob </a:t>
            </a:r>
            <a:r>
              <a:rPr lang="cs-CZ" dirty="0" smtClean="0"/>
              <a:t>učení.</a:t>
            </a:r>
            <a:endParaRPr lang="cs-CZ" dirty="0" smtClean="0"/>
          </a:p>
          <a:p>
            <a:r>
              <a:rPr lang="cs-CZ" dirty="0" smtClean="0"/>
              <a:t>Metodické pokyny: žáci si musí uvědomit, jak správně se daná slova vyslovují a která skupina se tam vyskytuje. Možnost podtrhávání slov, nebo jen vyhledávání, ve kterých je jen ti, </a:t>
            </a:r>
            <a:r>
              <a:rPr lang="cs-CZ" dirty="0" err="1" smtClean="0"/>
              <a:t>tí</a:t>
            </a:r>
            <a:r>
              <a:rPr lang="cs-CZ" dirty="0" smtClean="0"/>
              <a:t> nebo zase jen ty, </a:t>
            </a:r>
            <a:r>
              <a:rPr lang="cs-CZ" dirty="0" err="1" smtClean="0"/>
              <a:t>tý</a:t>
            </a:r>
            <a:r>
              <a:rPr lang="cs-CZ" dirty="0" smtClean="0"/>
              <a:t>.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  <a:solidFill>
            <a:schemeClr val="accent3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algn="r"/>
            <a:r>
              <a:rPr lang="cs-CZ" sz="3600" b="1" dirty="0" smtClean="0"/>
              <a:t>Zakroužkuj ti/</a:t>
            </a:r>
            <a:r>
              <a:rPr lang="cs-CZ" sz="3600" b="1" dirty="0" err="1" smtClean="0"/>
              <a:t>tí</a:t>
            </a:r>
            <a:r>
              <a:rPr lang="cs-CZ" sz="3600" b="1" dirty="0" smtClean="0"/>
              <a:t> červeně, ty/</a:t>
            </a:r>
            <a:r>
              <a:rPr lang="cs-CZ" sz="3600" b="1" dirty="0" err="1" smtClean="0"/>
              <a:t>tý</a:t>
            </a:r>
            <a:r>
              <a:rPr lang="cs-CZ" sz="3600" b="1" dirty="0" smtClean="0"/>
              <a:t> </a:t>
            </a:r>
            <a:r>
              <a:rPr lang="cs-CZ" sz="3600" b="1" dirty="0" smtClean="0"/>
              <a:t>modře.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142984"/>
            <a:ext cx="8229600" cy="5500726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3000" dirty="0" smtClean="0"/>
              <a:t>Počty, buchty, štěstí, notýsek, prstíček, dráty,</a:t>
            </a:r>
          </a:p>
          <a:p>
            <a:pPr>
              <a:buNone/>
            </a:pPr>
            <a:r>
              <a:rPr lang="cs-CZ" sz="3000" dirty="0" smtClean="0"/>
              <a:t>vrátí, prostírá, kroutí, kosti, postýlka, dotýkat.</a:t>
            </a:r>
          </a:p>
          <a:p>
            <a:pPr>
              <a:buNone/>
            </a:pPr>
            <a:endParaRPr lang="cs-CZ" sz="3000" dirty="0" smtClean="0"/>
          </a:p>
          <a:p>
            <a:pPr>
              <a:buNone/>
            </a:pPr>
            <a:r>
              <a:rPr lang="cs-CZ" sz="3000" dirty="0" smtClean="0"/>
              <a:t>Potíže, sešity, řetízek, potichu, dorty, rachotí,</a:t>
            </a:r>
          </a:p>
          <a:p>
            <a:pPr>
              <a:buNone/>
            </a:pPr>
            <a:r>
              <a:rPr lang="cs-CZ" sz="3000" dirty="0" smtClean="0"/>
              <a:t>kytice, tykadla, utírá, dotýkat se, motyka, vrátíme.</a:t>
            </a:r>
          </a:p>
          <a:p>
            <a:pPr>
              <a:buNone/>
            </a:pPr>
            <a:endParaRPr lang="cs-CZ" sz="3000" dirty="0" smtClean="0"/>
          </a:p>
          <a:p>
            <a:pPr>
              <a:buNone/>
            </a:pPr>
            <a:r>
              <a:rPr lang="cs-CZ" sz="3000" dirty="0" smtClean="0"/>
              <a:t>Boty, u tety, kohouti, kulatý, ze závisti, plakáty,</a:t>
            </a:r>
          </a:p>
          <a:p>
            <a:pPr>
              <a:buNone/>
            </a:pPr>
            <a:r>
              <a:rPr lang="cs-CZ" sz="3000" dirty="0" smtClean="0"/>
              <a:t>náměstí, tím, kalhoty, , děti, mosty, plachty.</a:t>
            </a:r>
          </a:p>
        </p:txBody>
      </p:sp>
      <p:pic>
        <p:nvPicPr>
          <p:cNvPr id="1026" name="Picture 2" descr="C:\Users\Steflova\AppData\Local\Microsoft\Windows\Temporary Internet Files\Content.IE5\J693QRMB\MC90043800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158" y="285728"/>
            <a:ext cx="1036961" cy="70485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6" presetClass="entr" presetSubtype="2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  <a:solidFill>
            <a:schemeClr val="accent3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algn="r"/>
            <a:r>
              <a:rPr lang="cs-CZ" sz="3600" b="1" dirty="0" smtClean="0"/>
              <a:t>Zakroužkuj ti/</a:t>
            </a:r>
            <a:r>
              <a:rPr lang="cs-CZ" sz="3600" b="1" dirty="0" err="1" smtClean="0"/>
              <a:t>tí</a:t>
            </a:r>
            <a:r>
              <a:rPr lang="cs-CZ" sz="3600" b="1" dirty="0" smtClean="0"/>
              <a:t> červeně, ty/</a:t>
            </a:r>
            <a:r>
              <a:rPr lang="cs-CZ" sz="3600" b="1" dirty="0" err="1" smtClean="0"/>
              <a:t>tý</a:t>
            </a:r>
            <a:r>
              <a:rPr lang="cs-CZ" sz="3600" b="1" dirty="0" smtClean="0"/>
              <a:t> </a:t>
            </a:r>
            <a:r>
              <a:rPr lang="cs-CZ" sz="3600" b="1" dirty="0" smtClean="0"/>
              <a:t>modře.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142984"/>
            <a:ext cx="8229600" cy="5500726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3000" dirty="0" smtClean="0"/>
              <a:t>Tygr, týden, utíká, cesty, natírá, svítí, ticho,</a:t>
            </a:r>
          </a:p>
          <a:p>
            <a:pPr>
              <a:buNone/>
            </a:pPr>
            <a:r>
              <a:rPr lang="cs-CZ" sz="3000" dirty="0" smtClean="0"/>
              <a:t>smetiště, motýlek, poletí, s housaty, o hříběti.</a:t>
            </a:r>
          </a:p>
          <a:p>
            <a:pPr>
              <a:buNone/>
            </a:pPr>
            <a:endParaRPr lang="cs-CZ" sz="3000" dirty="0" smtClean="0"/>
          </a:p>
          <a:p>
            <a:pPr>
              <a:buNone/>
            </a:pPr>
            <a:r>
              <a:rPr lang="cs-CZ" sz="3000" dirty="0" smtClean="0"/>
              <a:t>Tiskne, o praseti, Vlastička, platíme, u chaty,</a:t>
            </a:r>
          </a:p>
          <a:p>
            <a:pPr>
              <a:buNone/>
            </a:pPr>
            <a:r>
              <a:rPr lang="cs-CZ" sz="3000" dirty="0" smtClean="0"/>
              <a:t>ploty, Martina, tetička, týdenní, tikot, botičky.</a:t>
            </a:r>
          </a:p>
        </p:txBody>
      </p:sp>
      <p:pic>
        <p:nvPicPr>
          <p:cNvPr id="1026" name="Picture 2" descr="C:\Users\Steflova\AppData\Local\Microsoft\Windows\Temporary Internet Files\Content.IE5\J693QRMB\MC90043800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158" y="285728"/>
            <a:ext cx="1036961" cy="70485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http://microsoft.com</a:t>
            </a:r>
          </a:p>
          <a:p>
            <a:pPr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</TotalTime>
  <Words>296</Words>
  <Application>Microsoft Office PowerPoint</Application>
  <PresentationFormat>Předvádění na obrazovce (4:3)</PresentationFormat>
  <Paragraphs>34</Paragraphs>
  <Slides>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Zakroužkuj ti/tí červeně, ty/tý modře.</vt:lpstr>
      <vt:lpstr>Zakroužkuj ti/tí červeně, ty/tý modře.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Martin Králík</cp:lastModifiedBy>
  <cp:revision>18</cp:revision>
  <dcterms:created xsi:type="dcterms:W3CDTF">2011-08-21T15:31:45Z</dcterms:created>
  <dcterms:modified xsi:type="dcterms:W3CDTF">2012-03-12T21:05:55Z</dcterms:modified>
</cp:coreProperties>
</file>