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VY_12_INOVACE_16_Popletené věty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Popletené věty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VY_12_INOVACE_16_Popletené věty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Popletené věty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044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88618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 nebo v tištěné podobě.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pracují s popleteným textem, věty upraví a napíší ve správném </a:t>
            </a:r>
            <a:r>
              <a:rPr lang="cs-CZ" dirty="0" smtClean="0"/>
              <a:t>tvaru.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r"/>
            <a:r>
              <a:rPr lang="cs-CZ" sz="3600" dirty="0" smtClean="0"/>
              <a:t>Čti věty a říkej je tak, aby byly pravdivé. Věty uprav a napiš </a:t>
            </a:r>
            <a:r>
              <a:rPr lang="cs-CZ" sz="3600" dirty="0" smtClean="0"/>
              <a:t>je.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Rychlík jezdí pomalu.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Perník jí rád Katku.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Žebřík leze na dědu.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Boty leští kartáč.</a:t>
            </a:r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1026" name="Picture 2" descr="C:\Users\Steflova\AppData\Local\Microsoft\Windows\Temporary Internet Files\Content.IE5\WPV63YJS\MC900440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85728"/>
            <a:ext cx="801817" cy="1071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r"/>
            <a:r>
              <a:rPr lang="cs-CZ" sz="3600" dirty="0" smtClean="0"/>
              <a:t>Čti věty a říkej je tak, aby byly pravdivé. Věty uprav a napiš </a:t>
            </a:r>
            <a:r>
              <a:rPr lang="cs-CZ" sz="3600" dirty="0" smtClean="0"/>
              <a:t>je.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600" dirty="0" smtClean="0"/>
              <a:t>Kaktus zaléváme hodně.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600" dirty="0" smtClean="0"/>
              <a:t>Nadpis se píše dolů.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600" dirty="0" smtClean="0"/>
              <a:t>Kotník je na ruce.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600" dirty="0" smtClean="0"/>
              <a:t>Kufřík nese učitele.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6" name="Picture 2" descr="C:\Users\Steflova\AppData\Local\Microsoft\Windows\Temporary Internet Files\Content.IE5\WPV63YJS\MC900440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85728"/>
            <a:ext cx="801817" cy="1071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167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Čti věty a říkej je tak, aby byly pravdivé. Věty uprav a napiš je.</vt:lpstr>
      <vt:lpstr>Čti věty a říkej je tak, aby byly pravdivé. Věty uprav a napiš je.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16</cp:revision>
  <dcterms:created xsi:type="dcterms:W3CDTF">2011-08-21T15:31:45Z</dcterms:created>
  <dcterms:modified xsi:type="dcterms:W3CDTF">2012-03-12T21:07:32Z</dcterms:modified>
</cp:coreProperties>
</file>