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63" r:id="rId3"/>
    <p:sldId id="256" r:id="rId4"/>
    <p:sldId id="259" r:id="rId5"/>
    <p:sldId id="260" r:id="rId6"/>
    <p:sldId id="257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VY_32_INOVACE_AJ_04_SCHOOL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Škola</a:t>
          </a:r>
          <a:r>
            <a:rPr lang="cs-CZ" sz="2000" smtClean="0"/>
            <a:t>, školní potřeby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4EFC0D-52AC-49DE-8BBE-7F5AF8A01888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E0898B-0F45-4C9A-A6EF-F673C1B5CBB6}" type="presOf" srcId="{4C35D32F-0EAB-4CD7-82EE-45574DC2A586}" destId="{8BEBB6EC-1DAA-4CAC-8A25-BC0FCBD5DBD5}" srcOrd="0" destOrd="0" presId="urn:microsoft.com/office/officeart/2005/8/layout/target3"/>
    <dgm:cxn modelId="{CC332FC7-0401-491B-8D66-E053576F273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771DD04-1FD5-40B5-96B6-CD815A42E6F0}" type="presOf" srcId="{B651F6E3-6281-48DB-9319-2AEAFDAE7572}" destId="{619D679B-A015-4ECF-8348-D1034C574F40}" srcOrd="0" destOrd="0" presId="urn:microsoft.com/office/officeart/2005/8/layout/target3"/>
    <dgm:cxn modelId="{AC589B3D-1DED-4BB4-8DA8-3AC414E74331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B68B25-506D-4AF4-80C3-DBA59674FFC9}" type="presOf" srcId="{D8197B8C-B260-4A16-BDF4-0947B075E274}" destId="{5A5FFA88-C948-4069-8E93-59FA12366E83}" srcOrd="1" destOrd="0" presId="urn:microsoft.com/office/officeart/2005/8/layout/target3"/>
    <dgm:cxn modelId="{EE841AD3-CCD7-4708-A1A8-5DDA2716E83F}" type="presOf" srcId="{D1D4F407-5343-4D3F-B5B9-D407B03CAEB4}" destId="{D005CE8C-CC26-4C3E-AC11-E15060ECD759}" srcOrd="0" destOrd="0" presId="urn:microsoft.com/office/officeart/2005/8/layout/target3"/>
    <dgm:cxn modelId="{D2A17AC6-2468-4FD0-9E38-8BA006F4AEA5}" type="presOf" srcId="{B651F6E3-6281-48DB-9319-2AEAFDAE7572}" destId="{6BB5E863-4638-4E1D-BFDE-399D028AC4ED}" srcOrd="1" destOrd="0" presId="urn:microsoft.com/office/officeart/2005/8/layout/target3"/>
    <dgm:cxn modelId="{91EFEDC9-264E-4606-8377-EE71D09F7B7D}" type="presOf" srcId="{D1B46980-6531-4606-95E6-44980827E919}" destId="{2BE915AB-18AA-4053-B92C-3BFC9ED204BB}" srcOrd="1" destOrd="0" presId="urn:microsoft.com/office/officeart/2005/8/layout/target3"/>
    <dgm:cxn modelId="{8EE346EC-FCCA-4CA5-914D-D37703DDC968}" type="presOf" srcId="{4C35D32F-0EAB-4CD7-82EE-45574DC2A586}" destId="{890E4F0B-2866-4A3F-A3C7-2A14B1797930}" srcOrd="1" destOrd="0" presId="urn:microsoft.com/office/officeart/2005/8/layout/target3"/>
    <dgm:cxn modelId="{5A2532C5-4287-4FBC-8392-CBCB496084B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F5B37B-084B-4F17-9A19-F207D1C73A77}" type="presParOf" srcId="{333A1088-737F-45CB-B68E-254E46348037}" destId="{F5ABB229-8D3B-4694-996A-96F23CF14429}" srcOrd="0" destOrd="0" presId="urn:microsoft.com/office/officeart/2005/8/layout/target3"/>
    <dgm:cxn modelId="{76F5DFB8-73CA-4C0B-BF49-10D201EE9630}" type="presParOf" srcId="{333A1088-737F-45CB-B68E-254E46348037}" destId="{F41139FD-01EE-4571-8B17-4FB00FC51163}" srcOrd="1" destOrd="0" presId="urn:microsoft.com/office/officeart/2005/8/layout/target3"/>
    <dgm:cxn modelId="{5EED5732-BE48-427D-B046-E11F30CD47A2}" type="presParOf" srcId="{333A1088-737F-45CB-B68E-254E46348037}" destId="{D005CE8C-CC26-4C3E-AC11-E15060ECD759}" srcOrd="2" destOrd="0" presId="urn:microsoft.com/office/officeart/2005/8/layout/target3"/>
    <dgm:cxn modelId="{2CDEA6BB-AB2E-4498-B837-F81A33DAAF47}" type="presParOf" srcId="{333A1088-737F-45CB-B68E-254E46348037}" destId="{2C702D82-9B77-49B7-9568-BB8EB47C3372}" srcOrd="3" destOrd="0" presId="urn:microsoft.com/office/officeart/2005/8/layout/target3"/>
    <dgm:cxn modelId="{6A877047-879E-401B-9D34-32AE7C3C933D}" type="presParOf" srcId="{333A1088-737F-45CB-B68E-254E46348037}" destId="{A52A0455-90FF-4808-ABD0-F02540D31D5A}" srcOrd="4" destOrd="0" presId="urn:microsoft.com/office/officeart/2005/8/layout/target3"/>
    <dgm:cxn modelId="{1B2B44A3-E669-4140-8D64-B0FB83CE4807}" type="presParOf" srcId="{333A1088-737F-45CB-B68E-254E46348037}" destId="{6140AFEC-043D-4C43-A2F9-D0F5331DF3A3}" srcOrd="5" destOrd="0" presId="urn:microsoft.com/office/officeart/2005/8/layout/target3"/>
    <dgm:cxn modelId="{9FA04CB4-B063-4D1E-9238-5C2777641431}" type="presParOf" srcId="{333A1088-737F-45CB-B68E-254E46348037}" destId="{9358AC05-5D7D-4327-9F80-1AD486AEA664}" srcOrd="6" destOrd="0" presId="urn:microsoft.com/office/officeart/2005/8/layout/target3"/>
    <dgm:cxn modelId="{9A8C9700-7F13-46A5-AEB0-1869DAB8D7CD}" type="presParOf" srcId="{333A1088-737F-45CB-B68E-254E46348037}" destId="{313FC574-E1CD-4FB4-B054-0B805CE0447D}" srcOrd="7" destOrd="0" presId="urn:microsoft.com/office/officeart/2005/8/layout/target3"/>
    <dgm:cxn modelId="{11C8A278-34BA-4E40-BDD5-D2857E3A1EE2}" type="presParOf" srcId="{333A1088-737F-45CB-B68E-254E46348037}" destId="{619D679B-A015-4ECF-8348-D1034C574F40}" srcOrd="8" destOrd="0" presId="urn:microsoft.com/office/officeart/2005/8/layout/target3"/>
    <dgm:cxn modelId="{BCD0CC81-4C07-433F-B036-DDF5862605C9}" type="presParOf" srcId="{333A1088-737F-45CB-B68E-254E46348037}" destId="{322283A8-4A27-4CDA-BAE3-F381106A9174}" srcOrd="9" destOrd="0" presId="urn:microsoft.com/office/officeart/2005/8/layout/target3"/>
    <dgm:cxn modelId="{EEC57271-8822-4D1D-B78F-46FABF2FE513}" type="presParOf" srcId="{333A1088-737F-45CB-B68E-254E46348037}" destId="{FFC9F71D-1B4F-4AD9-A4A6-86ADEFC8AF5C}" srcOrd="10" destOrd="0" presId="urn:microsoft.com/office/officeart/2005/8/layout/target3"/>
    <dgm:cxn modelId="{D1D037E5-2397-4B13-8379-5A3010C10910}" type="presParOf" srcId="{333A1088-737F-45CB-B68E-254E46348037}" destId="{25B08C86-7E15-44DC-BE7F-FFB55DD49D12}" srcOrd="11" destOrd="0" presId="urn:microsoft.com/office/officeart/2005/8/layout/target3"/>
    <dgm:cxn modelId="{321F7ED7-D440-4A7D-89C8-81C91B82C2FE}" type="presParOf" srcId="{333A1088-737F-45CB-B68E-254E46348037}" destId="{76644BE8-9D7C-4C09-B250-3D10AF48CBB7}" srcOrd="12" destOrd="0" presId="urn:microsoft.com/office/officeart/2005/8/layout/target3"/>
    <dgm:cxn modelId="{90948035-E081-4701-A40C-CA1CE8F5BFD1}" type="presParOf" srcId="{333A1088-737F-45CB-B68E-254E46348037}" destId="{EE85B701-7295-41C0-BA7A-34D3756A2AE6}" srcOrd="13" destOrd="0" presId="urn:microsoft.com/office/officeart/2005/8/layout/target3"/>
    <dgm:cxn modelId="{E943DED9-3EDE-4A46-91BF-1FD7599AF6BD}" type="presParOf" srcId="{333A1088-737F-45CB-B68E-254E46348037}" destId="{8BEBB6EC-1DAA-4CAC-8A25-BC0FCBD5DBD5}" srcOrd="14" destOrd="0" presId="urn:microsoft.com/office/officeart/2005/8/layout/target3"/>
    <dgm:cxn modelId="{664D4DCA-66AE-4C6A-9D05-929D6B6AF1FA}" type="presParOf" srcId="{333A1088-737F-45CB-B68E-254E46348037}" destId="{AED2198E-93D5-4001-81B4-73124B309672}" srcOrd="15" destOrd="0" presId="urn:microsoft.com/office/officeart/2005/8/layout/target3"/>
    <dgm:cxn modelId="{F43B6F41-07D6-4ABD-AE49-F11CCCFAF6BC}" type="presParOf" srcId="{333A1088-737F-45CB-B68E-254E46348037}" destId="{2BE915AB-18AA-4053-B92C-3BFC9ED204BB}" srcOrd="16" destOrd="0" presId="urn:microsoft.com/office/officeart/2005/8/layout/target3"/>
    <dgm:cxn modelId="{7400CC88-0FAC-4FE1-96FC-F2BD8A6E4438}" type="presParOf" srcId="{333A1088-737F-45CB-B68E-254E46348037}" destId="{6BB5E863-4638-4E1D-BFDE-399D028AC4ED}" srcOrd="17" destOrd="0" presId="urn:microsoft.com/office/officeart/2005/8/layout/target3"/>
    <dgm:cxn modelId="{93E237FE-C59F-4D9F-9E6A-926B539492C9}" type="presParOf" srcId="{333A1088-737F-45CB-B68E-254E46348037}" destId="{5A5FFA88-C948-4069-8E93-59FA12366E83}" srcOrd="18" destOrd="0" presId="urn:microsoft.com/office/officeart/2005/8/layout/target3"/>
    <dgm:cxn modelId="{E3FEA49B-FB9B-436D-AF0B-6345AC0263E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VY_32_INOVACE_AJ_04_SCHOOL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Škola</a:t>
          </a:r>
          <a:r>
            <a:rPr lang="cs-CZ" sz="2000" kern="1200" smtClean="0"/>
            <a:t>, školní potřeby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2C04EFA-7DD0-4E82-8BA8-F68556C22F3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542297E-3A32-4410-8EEE-CC7F4E335C1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36210527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623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/>
              <a:t>Druh učebního materiálu: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na interaktivní tabuli.</a:t>
            </a: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slouží k výkladu nebo procvičení slovní zásoby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školních potřeb.</a:t>
            </a:r>
            <a:endParaRPr lang="cs-CZ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Zvládat pojmenování základních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školních potřeb</a:t>
            </a:r>
            <a:endParaRPr lang="cs-CZ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Ročník:</a:t>
            </a: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6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ročník</a:t>
            </a:r>
            <a:endParaRPr lang="cs-CZ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Materiál ověřen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: 3.10.2011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4790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/>
              <a:t>supplies</a:t>
            </a:r>
            <a:r>
              <a:rPr lang="cs-CZ" dirty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School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71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8" descr="C:\Users\Ucitel\AppData\Local\Microsoft\Windows\Temporary Internet Files\Content.IE5\JIKT1VOP\MC9004355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7817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4" descr="C:\Users\Ucitel\AppData\Local\Microsoft\Windows\Temporary Internet Files\Content.IE5\YLR835H9\MP90043946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75"/>
          <a:stretch/>
        </p:blipFill>
        <p:spPr bwMode="auto">
          <a:xfrm>
            <a:off x="7308304" y="407817"/>
            <a:ext cx="1174827" cy="26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citel\AppData\Local\Microsoft\Windows\Temporary Internet Files\Content.IE5\2BJ649U4\MC900343355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24" r="15063"/>
          <a:stretch/>
        </p:blipFill>
        <p:spPr bwMode="auto">
          <a:xfrm>
            <a:off x="827584" y="3933056"/>
            <a:ext cx="1289205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citel\AppData\Local\Microsoft\Windows\Temporary Internet Files\Content.IE5\YLR835H9\MP900439436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677"/>
          <a:stretch/>
        </p:blipFill>
        <p:spPr bwMode="auto">
          <a:xfrm>
            <a:off x="3779912" y="651119"/>
            <a:ext cx="2497056" cy="190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6" descr="C:\Users\Ucitel\AppData\Local\Microsoft\Windows\Temporary Internet Files\Content.IE5\ABKNDTY7\MP900400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791" y="3573016"/>
            <a:ext cx="2427158" cy="194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2852936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27920" y="5730766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gym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5877272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pupil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79106" y="3211697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teacher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2778006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class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885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4" descr="C:\Users\Ucitel\AppData\Local\Microsoft\Windows\Temporary Internet Files\Content.IE5\O42G5PA6\MC900441726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42" t="5471" r="13284"/>
          <a:stretch/>
        </p:blipFill>
        <p:spPr bwMode="auto">
          <a:xfrm>
            <a:off x="899592" y="468724"/>
            <a:ext cx="1007199" cy="140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Users\Ucitel\AppData\Local\Microsoft\Windows\Temporary Internet Files\Content.IE5\ABKNDTY7\MP90043953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717" b="19981"/>
          <a:stretch/>
        </p:blipFill>
        <p:spPr bwMode="auto">
          <a:xfrm>
            <a:off x="3779912" y="507350"/>
            <a:ext cx="1457016" cy="133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238714" y="487079"/>
            <a:ext cx="1368152" cy="16578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495799" y="1423019"/>
            <a:ext cx="861458" cy="51774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7577527" y="1599715"/>
            <a:ext cx="6980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573789" y="1747497"/>
            <a:ext cx="6980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577527" y="1895279"/>
            <a:ext cx="6980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1" descr="C:\Users\Ucitel\AppData\Local\Microsoft\Windows\Temporary Internet Files\Content.IE5\JI25TJL0\MC9002909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647" y="2787924"/>
            <a:ext cx="1285591" cy="126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3" descr="C:\Users\Ucitel\AppData\Local\Microsoft\Windows\Temporary Internet Files\Content.IE5\RIBD7GC3\MC9002338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26594"/>
            <a:ext cx="1515154" cy="1718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:\Users\Ucitel\AppData\Local\Microsoft\Windows\Temporary Internet Files\Content.IE5\5J3L8RTY\MC900234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23" y="4864929"/>
            <a:ext cx="1639685" cy="144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4" descr="C:\Users\Ucitel\AppData\Local\Microsoft\Windows\Temporary Internet Files\Content.IE5\ZH06RDPF\MP900174983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94" t="47844" r="6818"/>
          <a:stretch/>
        </p:blipFill>
        <p:spPr bwMode="auto">
          <a:xfrm>
            <a:off x="5890580" y="3250050"/>
            <a:ext cx="2096770" cy="85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C:\Users\Ucitel\AppData\Local\Microsoft\Windows\Temporary Internet Files\Content.IE5\RIBD7GC3\MC900413442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56" t="6304" r="6370" b="20046"/>
          <a:stretch/>
        </p:blipFill>
        <p:spPr bwMode="auto">
          <a:xfrm>
            <a:off x="3674356" y="4581128"/>
            <a:ext cx="1542473" cy="145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711873" y="2786762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a </a:t>
            </a:r>
            <a:r>
              <a:rPr lang="cs-CZ" dirty="0" err="1" smtClean="0"/>
              <a:t>rubber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4210573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60112" y="4499828"/>
            <a:ext cx="1784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pencil</a:t>
            </a:r>
            <a:r>
              <a:rPr lang="cs-CZ" dirty="0" smtClean="0"/>
              <a:t> case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84442" y="3669008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ruler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28983" y="6132793"/>
            <a:ext cx="1688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schoolbag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56176" y="2285350"/>
            <a:ext cx="2206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exercise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19872" y="1940764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pencil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84175" y="1386178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086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4" grpId="0"/>
      <p:bldP spid="15" grpId="0"/>
      <p:bldP spid="16" grpId="0"/>
      <p:bldP spid="17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Ucitel\AppData\Local\Microsoft\Windows\Temporary Internet Files\Content.IE5\ZQDVG2MH\MP9004011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56" y="2910215"/>
            <a:ext cx="1692559" cy="135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ABKNDTY7\MP90030965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86" b="13980"/>
          <a:stretch/>
        </p:blipFill>
        <p:spPr bwMode="auto">
          <a:xfrm>
            <a:off x="3307687" y="2751075"/>
            <a:ext cx="1671782" cy="1122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9" descr="C:\Users\Ucitel\AppData\Local\Microsoft\Windows\Temporary Internet Files\Content.IE5\8NWSSWIC\MP900439503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12" t="12473" r="27182" b="72204"/>
          <a:stretch/>
        </p:blipFill>
        <p:spPr bwMode="auto">
          <a:xfrm>
            <a:off x="755576" y="4941168"/>
            <a:ext cx="177038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6" name="Picture 52" descr="C:\Users\Ucitel\AppData\Local\Microsoft\Windows\Temporary Internet Files\Content.IE5\OTO6U8SG\MP90040005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8" t="31390" r="44630" b="-1"/>
          <a:stretch/>
        </p:blipFill>
        <p:spPr bwMode="auto">
          <a:xfrm>
            <a:off x="3491880" y="634206"/>
            <a:ext cx="1303396" cy="118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8" name="Picture 54" descr="C:\Users\Ucitel\AppData\Local\Microsoft\Windows\Temporary Internet Files\Content.IE5\E8FGSYTL\MC9000133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31992"/>
            <a:ext cx="1876349" cy="760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3" descr="C:\Users\Ucitel\AppData\Local\Microsoft\Windows\Temporary Internet Files\Content.IE5\ZH06RDPF\MP9004395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74560"/>
            <a:ext cx="1959801" cy="145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O42G5PA6\MC900441740[1]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9" b="8333"/>
          <a:stretch/>
        </p:blipFill>
        <p:spPr bwMode="auto">
          <a:xfrm>
            <a:off x="6298637" y="1993488"/>
            <a:ext cx="1875318" cy="1813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1" descr="C:\Users\Ucitel\AppData\Local\Microsoft\Windows\Temporary Internet Files\Content.IE5\JI25TJL0\MP900439480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53" t="8088" r="21428" b="5640"/>
          <a:stretch/>
        </p:blipFill>
        <p:spPr bwMode="auto">
          <a:xfrm>
            <a:off x="3667727" y="4583433"/>
            <a:ext cx="1831387" cy="201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55576" y="2550648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crayons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70397" y="5805264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chair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28462" y="4571836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desk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3" y="3925850"/>
            <a:ext cx="262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pencil</a:t>
            </a:r>
            <a:r>
              <a:rPr lang="cs-CZ" dirty="0" smtClean="0"/>
              <a:t> </a:t>
            </a:r>
            <a:r>
              <a:rPr lang="cs-CZ" dirty="0" err="1" smtClean="0"/>
              <a:t>sharpener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72186" y="6258729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map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57344" y="3793401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scissors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1300619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sponge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67727" y="1863501"/>
            <a:ext cx="1433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chalk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8824" y="253315"/>
            <a:ext cx="1867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blackboard</a:t>
            </a:r>
            <a:endParaRPr lang="cs-CZ" dirty="0"/>
          </a:p>
        </p:txBody>
      </p:sp>
      <p:sp>
        <p:nvSpPr>
          <p:cNvPr id="2" name="Šipka doprava 1"/>
          <p:cNvSpPr/>
          <p:nvPr/>
        </p:nvSpPr>
        <p:spPr>
          <a:xfrm rot="19717543">
            <a:off x="3963558" y="5725041"/>
            <a:ext cx="360040" cy="184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8695873">
            <a:off x="5152504" y="4981461"/>
            <a:ext cx="360040" cy="184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10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www.office.microsoft.com</a:t>
            </a:r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2449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85</TotalTime>
  <Words>124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Lékárna</vt:lpstr>
      <vt:lpstr>Prezentace aplikace PowerPoint</vt:lpstr>
      <vt:lpstr>anotace</vt:lpstr>
      <vt:lpstr>School </vt:lpstr>
      <vt:lpstr>Prezentace aplikace PowerPoint</vt:lpstr>
      <vt:lpstr>Prezentace aplikace PowerPoint</vt:lpstr>
      <vt:lpstr>Prezentace aplikace PowerPoint</vt:lpstr>
      <vt:lpstr>Použité zdroje: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Markéta Březinová</cp:lastModifiedBy>
  <cp:revision>16</cp:revision>
  <dcterms:created xsi:type="dcterms:W3CDTF">2009-12-30T17:21:12Z</dcterms:created>
  <dcterms:modified xsi:type="dcterms:W3CDTF">2013-03-08T15:45:21Z</dcterms:modified>
</cp:coreProperties>
</file>