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VY_32_INOVACE_AJ_07_COLOURS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Markéta Březinová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Barvy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0112CD-DD55-4FBD-9F7C-86DF6E8DA6EF}" type="presOf" srcId="{D8197B8C-B260-4A16-BDF4-0947B075E274}" destId="{5A5FFA88-C948-4069-8E93-59FA12366E83}" srcOrd="1" destOrd="0" presId="urn:microsoft.com/office/officeart/2005/8/layout/target3"/>
    <dgm:cxn modelId="{9C3A3FC8-865F-48E9-B079-3C5B6B89EE8B}" type="presOf" srcId="{D1D4F407-5343-4D3F-B5B9-D407B03CAEB4}" destId="{D005CE8C-CC26-4C3E-AC11-E15060ECD759}" srcOrd="0" destOrd="0" presId="urn:microsoft.com/office/officeart/2005/8/layout/target3"/>
    <dgm:cxn modelId="{8A08E26E-4CD0-433C-BAD4-DA4C33924B32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63C99F3-CAD2-40DA-90C1-646E42786394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B8F08B5-58E0-40B1-BF30-DAFAC3ECDE39}" type="presOf" srcId="{4C35D32F-0EAB-4CD7-82EE-45574DC2A586}" destId="{8BEBB6EC-1DAA-4CAC-8A25-BC0FCBD5DBD5}" srcOrd="0" destOrd="0" presId="urn:microsoft.com/office/officeart/2005/8/layout/target3"/>
    <dgm:cxn modelId="{413C47E1-7F46-4BF1-962D-C934C268733A}" type="presOf" srcId="{D1B46980-6531-4606-95E6-44980827E919}" destId="{2BE915AB-18AA-4053-B92C-3BFC9ED204BB}" srcOrd="1" destOrd="0" presId="urn:microsoft.com/office/officeart/2005/8/layout/target3"/>
    <dgm:cxn modelId="{8787C78D-A6B0-47E0-B5FC-10B88BDA241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DD987FC-549E-4AA4-8DD1-DD4C9511B399}" type="presOf" srcId="{4C35D32F-0EAB-4CD7-82EE-45574DC2A586}" destId="{890E4F0B-2866-4A3F-A3C7-2A14B1797930}" srcOrd="1" destOrd="0" presId="urn:microsoft.com/office/officeart/2005/8/layout/target3"/>
    <dgm:cxn modelId="{0FFD5F40-08DA-46E2-A712-6354EDDB87E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CC8D3B5-A263-471F-A220-9DC92906A6BE}" type="presOf" srcId="{D1D4F407-5343-4D3F-B5B9-D407B03CAEB4}" destId="{AED2198E-93D5-4001-81B4-73124B309672}" srcOrd="1" destOrd="0" presId="urn:microsoft.com/office/officeart/2005/8/layout/target3"/>
    <dgm:cxn modelId="{F6BC42B9-AA8D-4C0F-813E-5065C1EEB4F0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6170090-7302-44CD-82D6-E7AFB4D8C982}" type="presParOf" srcId="{333A1088-737F-45CB-B68E-254E46348037}" destId="{F5ABB229-8D3B-4694-996A-96F23CF14429}" srcOrd="0" destOrd="0" presId="urn:microsoft.com/office/officeart/2005/8/layout/target3"/>
    <dgm:cxn modelId="{B75CC991-C3B5-40EB-BBC3-77E994A71A69}" type="presParOf" srcId="{333A1088-737F-45CB-B68E-254E46348037}" destId="{F41139FD-01EE-4571-8B17-4FB00FC51163}" srcOrd="1" destOrd="0" presId="urn:microsoft.com/office/officeart/2005/8/layout/target3"/>
    <dgm:cxn modelId="{7DD29665-4CF6-496B-84A6-8ECF3A41C9F6}" type="presParOf" srcId="{333A1088-737F-45CB-B68E-254E46348037}" destId="{D005CE8C-CC26-4C3E-AC11-E15060ECD759}" srcOrd="2" destOrd="0" presId="urn:microsoft.com/office/officeart/2005/8/layout/target3"/>
    <dgm:cxn modelId="{95A6FE16-AF41-45DE-94E4-BA7ABBA5786A}" type="presParOf" srcId="{333A1088-737F-45CB-B68E-254E46348037}" destId="{2C702D82-9B77-49B7-9568-BB8EB47C3372}" srcOrd="3" destOrd="0" presId="urn:microsoft.com/office/officeart/2005/8/layout/target3"/>
    <dgm:cxn modelId="{1E13E1F6-74CE-4359-A452-EEC2B3F4A02A}" type="presParOf" srcId="{333A1088-737F-45CB-B68E-254E46348037}" destId="{A52A0455-90FF-4808-ABD0-F02540D31D5A}" srcOrd="4" destOrd="0" presId="urn:microsoft.com/office/officeart/2005/8/layout/target3"/>
    <dgm:cxn modelId="{6EBA0731-74C9-40BB-876A-0E5628DF689B}" type="presParOf" srcId="{333A1088-737F-45CB-B68E-254E46348037}" destId="{6140AFEC-043D-4C43-A2F9-D0F5331DF3A3}" srcOrd="5" destOrd="0" presId="urn:microsoft.com/office/officeart/2005/8/layout/target3"/>
    <dgm:cxn modelId="{93DC6CC3-F84C-4614-BF87-0E797A2749FA}" type="presParOf" srcId="{333A1088-737F-45CB-B68E-254E46348037}" destId="{9358AC05-5D7D-4327-9F80-1AD486AEA664}" srcOrd="6" destOrd="0" presId="urn:microsoft.com/office/officeart/2005/8/layout/target3"/>
    <dgm:cxn modelId="{6487D622-F304-462B-A499-C409B087A7C3}" type="presParOf" srcId="{333A1088-737F-45CB-B68E-254E46348037}" destId="{313FC574-E1CD-4FB4-B054-0B805CE0447D}" srcOrd="7" destOrd="0" presId="urn:microsoft.com/office/officeart/2005/8/layout/target3"/>
    <dgm:cxn modelId="{D707FA88-714C-4E5F-B05A-AFC76A665913}" type="presParOf" srcId="{333A1088-737F-45CB-B68E-254E46348037}" destId="{619D679B-A015-4ECF-8348-D1034C574F40}" srcOrd="8" destOrd="0" presId="urn:microsoft.com/office/officeart/2005/8/layout/target3"/>
    <dgm:cxn modelId="{3A0FCC23-9C2B-47F2-AB3F-B4D0C5DAB1D1}" type="presParOf" srcId="{333A1088-737F-45CB-B68E-254E46348037}" destId="{322283A8-4A27-4CDA-BAE3-F381106A9174}" srcOrd="9" destOrd="0" presId="urn:microsoft.com/office/officeart/2005/8/layout/target3"/>
    <dgm:cxn modelId="{BA7C1E89-A408-4C7B-83ED-8379E0FDF36E}" type="presParOf" srcId="{333A1088-737F-45CB-B68E-254E46348037}" destId="{FFC9F71D-1B4F-4AD9-A4A6-86ADEFC8AF5C}" srcOrd="10" destOrd="0" presId="urn:microsoft.com/office/officeart/2005/8/layout/target3"/>
    <dgm:cxn modelId="{9B4BF935-9348-4704-8293-B389441E4CAD}" type="presParOf" srcId="{333A1088-737F-45CB-B68E-254E46348037}" destId="{25B08C86-7E15-44DC-BE7F-FFB55DD49D12}" srcOrd="11" destOrd="0" presId="urn:microsoft.com/office/officeart/2005/8/layout/target3"/>
    <dgm:cxn modelId="{E7318273-A1CF-446A-9C77-5A3BF229270D}" type="presParOf" srcId="{333A1088-737F-45CB-B68E-254E46348037}" destId="{76644BE8-9D7C-4C09-B250-3D10AF48CBB7}" srcOrd="12" destOrd="0" presId="urn:microsoft.com/office/officeart/2005/8/layout/target3"/>
    <dgm:cxn modelId="{370B4475-3EA8-4E27-855C-0F6047754CC2}" type="presParOf" srcId="{333A1088-737F-45CB-B68E-254E46348037}" destId="{EE85B701-7295-41C0-BA7A-34D3756A2AE6}" srcOrd="13" destOrd="0" presId="urn:microsoft.com/office/officeart/2005/8/layout/target3"/>
    <dgm:cxn modelId="{C0316153-9099-42D1-AD18-200D7B54303C}" type="presParOf" srcId="{333A1088-737F-45CB-B68E-254E46348037}" destId="{8BEBB6EC-1DAA-4CAC-8A25-BC0FCBD5DBD5}" srcOrd="14" destOrd="0" presId="urn:microsoft.com/office/officeart/2005/8/layout/target3"/>
    <dgm:cxn modelId="{354D6D18-94AB-4358-9DE3-A746B7A8D8D6}" type="presParOf" srcId="{333A1088-737F-45CB-B68E-254E46348037}" destId="{AED2198E-93D5-4001-81B4-73124B309672}" srcOrd="15" destOrd="0" presId="urn:microsoft.com/office/officeart/2005/8/layout/target3"/>
    <dgm:cxn modelId="{126B402E-6A62-474A-A703-168348867CAD}" type="presParOf" srcId="{333A1088-737F-45CB-B68E-254E46348037}" destId="{2BE915AB-18AA-4053-B92C-3BFC9ED204BB}" srcOrd="16" destOrd="0" presId="urn:microsoft.com/office/officeart/2005/8/layout/target3"/>
    <dgm:cxn modelId="{A848829A-DC8C-4657-9314-CA1B19281831}" type="presParOf" srcId="{333A1088-737F-45CB-B68E-254E46348037}" destId="{6BB5E863-4638-4E1D-BFDE-399D028AC4ED}" srcOrd="17" destOrd="0" presId="urn:microsoft.com/office/officeart/2005/8/layout/target3"/>
    <dgm:cxn modelId="{3E0864F3-74D0-47B7-BCB9-8122358A1358}" type="presParOf" srcId="{333A1088-737F-45CB-B68E-254E46348037}" destId="{5A5FFA88-C948-4069-8E93-59FA12366E83}" srcOrd="18" destOrd="0" presId="urn:microsoft.com/office/officeart/2005/8/layout/target3"/>
    <dgm:cxn modelId="{96ADA1C5-A439-4F0C-895A-30CCA035CA9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Markéta Březinová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VY_32_INOVACE_AJ_07_COLOURS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Barvy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wmf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7" Type="http://schemas.openxmlformats.org/officeDocument/2006/relationships/image" Target="../media/image30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31.png"/><Relationship Id="rId7" Type="http://schemas.openxmlformats.org/officeDocument/2006/relationships/image" Target="../media/image15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jpeg"/><Relationship Id="rId11" Type="http://schemas.openxmlformats.org/officeDocument/2006/relationships/image" Target="../media/image30.wmf"/><Relationship Id="rId5" Type="http://schemas.openxmlformats.org/officeDocument/2006/relationships/image" Target="../media/image32.png"/><Relationship Id="rId10" Type="http://schemas.openxmlformats.org/officeDocument/2006/relationships/image" Target="../media/image34.jpeg"/><Relationship Id="rId4" Type="http://schemas.openxmlformats.org/officeDocument/2006/relationships/image" Target="../media/image25.wmf"/><Relationship Id="rId9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886952258"/>
              </p:ext>
            </p:extLst>
          </p:nvPr>
        </p:nvGraphicFramePr>
        <p:xfrm>
          <a:off x="691952" y="1061120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2112" y="48962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28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09728" indent="0">
              <a:buNone/>
            </a:pPr>
            <a:r>
              <a:rPr lang="cs-CZ" dirty="0"/>
              <a:t>Druh učebního materiálu: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Prezentace na interaktivní tabuli.</a:t>
            </a:r>
          </a:p>
          <a:p>
            <a:pPr marL="109728" indent="0"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Anotace: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Prezentace slouží k výkladu nebo procvičení </a:t>
            </a: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slovní zásoby základních barev, tvoření otázek a odpovědí,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součástí </a:t>
            </a: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 jednoduchý úkol</a:t>
            </a:r>
            <a:endParaRPr lang="cs-CZ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109728" indent="0"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Očekávaný výstup: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Zvládat </a:t>
            </a: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pojmenování základních barev</a:t>
            </a:r>
          </a:p>
          <a:p>
            <a:pPr marL="109728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Ročník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:</a:t>
            </a:r>
            <a:r>
              <a:rPr lang="cs-CZ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6</a:t>
            </a: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 ročník – seznámení s učivem</a:t>
            </a:r>
          </a:p>
          <a:p>
            <a:pPr marL="109728" indent="0">
              <a:buNone/>
            </a:pP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7. ročník – upevnění učiva</a:t>
            </a:r>
            <a:endParaRPr lang="cs-CZ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109728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Materiál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ověřen:17.10.2011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endParaRPr lang="cs-CZ" dirty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818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COLOURS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40" t="3460" r="1622" b="6486"/>
          <a:stretch/>
        </p:blipFill>
        <p:spPr>
          <a:xfrm>
            <a:off x="1547664" y="1556792"/>
            <a:ext cx="5583698" cy="5103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789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59532" y="836712"/>
            <a:ext cx="2088232" cy="22322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1027" name="Picture 3" descr="C:\Users\zak\AppData\Local\Microsoft\Windows\Temporary Internet Files\Content.IE5\M4TTYR45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51900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ak\AppData\Local\Microsoft\Windows\Temporary Internet Files\Content.IE5\XPQ8WILR\MC90044035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5416" y="1561509"/>
            <a:ext cx="3225095" cy="2038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zak\AppData\Local\Microsoft\Windows\Temporary Internet Files\Content.IE5\M4TTYR45\MC9002901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8786" y="208432"/>
            <a:ext cx="2049109" cy="125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35596" y="1660448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RED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94756" y="2792153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CAR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75895" y="1376843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LIPS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67509" y="46738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APPLE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83232" y="4149080"/>
            <a:ext cx="2088232" cy="2232248"/>
          </a:xfrm>
          <a:prstGeom prst="ellipse">
            <a:avLst/>
          </a:prstGeom>
          <a:solidFill>
            <a:srgbClr val="00B0F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84249" y="4972816"/>
            <a:ext cx="11161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BLUE</a:t>
            </a:r>
            <a:endParaRPr lang="cs-CZ" sz="3200" dirty="0"/>
          </a:p>
        </p:txBody>
      </p:sp>
      <p:pic>
        <p:nvPicPr>
          <p:cNvPr id="16" name="Picture 5" descr="C:\Users\zak\AppData\Local\Microsoft\Windows\Temporary Internet Files\Content.IE5\9SBCXO64\MC900441809[1].p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91" b="23750"/>
          <a:stretch/>
        </p:blipFill>
        <p:spPr bwMode="auto">
          <a:xfrm>
            <a:off x="2551671" y="4390175"/>
            <a:ext cx="2743200" cy="162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zak\AppData\Local\Microsoft\Windows\Temporary Internet Files\Content.IE5\M4TTYR45\MC900113476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6767" y="4431262"/>
            <a:ext cx="1103145" cy="2252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zak\AppData\Local\Microsoft\Windows\Temporary Internet Files\Content.IE5\ZBAXV0FU\MP900427736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84"/>
          <a:stretch/>
        </p:blipFill>
        <p:spPr bwMode="auto">
          <a:xfrm>
            <a:off x="5527964" y="4431262"/>
            <a:ext cx="1351352" cy="2195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900754" y="443126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SKY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5828365"/>
            <a:ext cx="1180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BALLOON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252832" y="4149080"/>
            <a:ext cx="870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JEANS</a:t>
            </a:r>
            <a:endParaRPr lang="cs-CZ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47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14" grpId="0" animBg="1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59532" y="672239"/>
            <a:ext cx="2088232" cy="2232248"/>
          </a:xfrm>
          <a:prstGeom prst="ellipse">
            <a:avLst/>
          </a:prstGeom>
          <a:solidFill>
            <a:srgbClr val="92D05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9486" y="1495975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GREEN</a:t>
            </a:r>
            <a:endParaRPr lang="cs-CZ" sz="3200" dirty="0"/>
          </a:p>
        </p:txBody>
      </p:sp>
      <p:pic>
        <p:nvPicPr>
          <p:cNvPr id="2051" name="Picture 3" descr="C:\Users\zak\AppData\Local\Microsoft\Windows\Temporary Internet Files\Content.IE5\M4TTYR45\MC900326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148" y="488948"/>
            <a:ext cx="1864462" cy="99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ak\AppData\Local\Microsoft\Windows\Temporary Internet Files\Content.IE5\ZBAXV0FU\MC9000363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0030" y="272940"/>
            <a:ext cx="1231697" cy="1730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zak\AppData\Local\Microsoft\Windows\Temporary Internet Files\Content.IE5\M4TTYR45\MP900433166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r="44189"/>
          <a:stretch/>
        </p:blipFill>
        <p:spPr bwMode="auto">
          <a:xfrm>
            <a:off x="5104610" y="1187310"/>
            <a:ext cx="2496195" cy="1944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270534" y="2784730"/>
            <a:ext cx="834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GRASS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15558" y="1495975"/>
            <a:ext cx="7861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FROG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45281" y="271573"/>
            <a:ext cx="999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BEANS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85931" y="4077072"/>
            <a:ext cx="2088232" cy="2232248"/>
          </a:xfrm>
          <a:prstGeom prst="ellipse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3963" y="493158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YELLOW</a:t>
            </a:r>
            <a:endParaRPr lang="cs-CZ" sz="2800" dirty="0"/>
          </a:p>
        </p:txBody>
      </p:sp>
      <p:pic>
        <p:nvPicPr>
          <p:cNvPr id="14" name="Picture 2" descr="C:\Users\zak\AppData\Local\Microsoft\Windows\Temporary Internet Files\Content.IE5\9SBCXO64\MC900411886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628"/>
          <a:stretch/>
        </p:blipFill>
        <p:spPr bwMode="auto">
          <a:xfrm>
            <a:off x="4297887" y="4166567"/>
            <a:ext cx="1697770" cy="1765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zak\AppData\Local\Microsoft\Windows\Temporary Internet Files\Content.IE5\9SBCXO64\MC90044135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407954"/>
            <a:ext cx="1570484" cy="1570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zak\AppData\Local\Microsoft\Windows\Temporary Internet Files\Content.IE5\9SBCXO64\MP90042772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280" y="4551970"/>
            <a:ext cx="1282452" cy="1282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2846924" y="4137812"/>
            <a:ext cx="1227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FLOWER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91028" y="6124654"/>
            <a:ext cx="1227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BANANA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109431" y="4177121"/>
            <a:ext cx="73289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SUN</a:t>
            </a:r>
            <a:endParaRPr lang="cs-CZ" sz="2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1610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12" grpId="0" animBg="1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59532" y="836712"/>
            <a:ext cx="2088232" cy="2232248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7564" y="1720411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BLACK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zak\AppData\Local\Microsoft\Windows\Temporary Internet Files\Content.IE5\M4TTYR45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796176"/>
            <a:ext cx="1599286" cy="218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ak\AppData\Local\Microsoft\Windows\Temporary Internet Files\Content.IE5\ZBAXV0FU\MC90043621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1241" y="1014066"/>
            <a:ext cx="1828572" cy="1752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Bat Clip A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483647" y="-485775"/>
            <a:ext cx="2857500" cy="93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359532" y="4065365"/>
            <a:ext cx="2088232" cy="2232248"/>
          </a:xfrm>
          <a:prstGeom prst="ellipse">
            <a:avLst/>
          </a:prstGeom>
          <a:solidFill>
            <a:srgbClr val="7030A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7564" y="4704435"/>
            <a:ext cx="15121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VIOLET</a:t>
            </a:r>
          </a:p>
          <a:p>
            <a:pPr algn="ctr"/>
            <a:r>
              <a:rPr lang="cs-CZ" sz="2800" dirty="0" smtClean="0"/>
              <a:t>(PURPLE)</a:t>
            </a:r>
            <a:endParaRPr lang="cs-CZ" sz="2800" dirty="0"/>
          </a:p>
        </p:txBody>
      </p:sp>
      <p:pic>
        <p:nvPicPr>
          <p:cNvPr id="2058" name="Picture 10" descr="C:\Users\zak\AppData\Local\Microsoft\Windows\Temporary Internet Files\Content.IE5\75W67VTO\MP900407271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78" t="16981" r="1" b="4013"/>
          <a:stretch/>
        </p:blipFill>
        <p:spPr bwMode="auto">
          <a:xfrm>
            <a:off x="3339394" y="3933056"/>
            <a:ext cx="2283069" cy="2591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94" t="6207"/>
          <a:stretch/>
        </p:blipFill>
        <p:spPr>
          <a:xfrm>
            <a:off x="6228184" y="3838180"/>
            <a:ext cx="2441226" cy="2686618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2447764" y="4065225"/>
            <a:ext cx="1227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FLOWER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16216" y="5902353"/>
            <a:ext cx="1180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BALLOON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13027" y="2202384"/>
            <a:ext cx="1180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CAT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24093" y="1274319"/>
            <a:ext cx="6057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BAT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31241" y="2543708"/>
            <a:ext cx="7801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HAT</a:t>
            </a:r>
            <a:endParaRPr lang="cs-CZ" b="1" dirty="0"/>
          </a:p>
        </p:txBody>
      </p:sp>
      <p:pic>
        <p:nvPicPr>
          <p:cNvPr id="1026" name="Picture 2" descr="C:\Users\brezinova\AppData\Local\Microsoft\Windows\Temporary Internet Files\Content.IE5\V2EXIVD5\MC9003054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276" y="424775"/>
            <a:ext cx="1794053" cy="823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4491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13" grpId="0" animBg="1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359532" y="836712"/>
            <a:ext cx="2088232" cy="2232248"/>
          </a:xfrm>
          <a:prstGeom prst="ellipse">
            <a:avLst/>
          </a:prstGeom>
          <a:solidFill>
            <a:srgbClr val="FFC0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7564" y="1687652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ORANGE</a:t>
            </a:r>
            <a:endParaRPr lang="cs-CZ" sz="2800" dirty="0"/>
          </a:p>
        </p:txBody>
      </p:sp>
      <p:pic>
        <p:nvPicPr>
          <p:cNvPr id="5122" name="Picture 2" descr="C:\Users\zak\AppData\Local\Microsoft\Windows\Temporary Internet Files\Content.IE5\ZBAXV0FU\MC9004417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292" y="587806"/>
            <a:ext cx="2199692" cy="2199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zak\AppData\Local\Microsoft\Windows\Temporary Internet Files\Content.IE5\ZBAXV0FU\MC9003561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993503"/>
            <a:ext cx="2423116" cy="1388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539552" y="4005064"/>
            <a:ext cx="2088232" cy="2232248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87996" y="492387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GREY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4055268"/>
            <a:ext cx="2290978" cy="2260432"/>
          </a:xfrm>
          <a:prstGeom prst="rect">
            <a:avLst/>
          </a:prstGeom>
        </p:spPr>
      </p:pic>
      <p:pic>
        <p:nvPicPr>
          <p:cNvPr id="5124" name="Picture 4" descr="C:\Users\zak\AppData\Local\Microsoft\Windows\Temporary Internet Files\Content.IE5\75W67VTO\MC9003264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508" y="4293095"/>
            <a:ext cx="1702692" cy="197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493353" y="2602832"/>
            <a:ext cx="1180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ORANGE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77701" y="2519863"/>
            <a:ext cx="1180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TIGER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76826" y="5867980"/>
            <a:ext cx="1180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MOUSE</a:t>
            </a:r>
            <a:endParaRPr lang="cs-CZ" b="1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32330" y="6064710"/>
            <a:ext cx="1180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ELEPHANT</a:t>
            </a:r>
            <a:endParaRPr lang="cs-CZ" b="1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490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7" grpId="0" animBg="1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10369" y="683699"/>
            <a:ext cx="2088232" cy="2232248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7564" y="1562245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BROWN</a:t>
            </a:r>
            <a:endParaRPr lang="cs-CZ" sz="3200" dirty="0"/>
          </a:p>
        </p:txBody>
      </p:sp>
      <p:pic>
        <p:nvPicPr>
          <p:cNvPr id="1030" name="Picture 6" descr="C:\Users\zak\AppData\Local\Microsoft\Windows\Temporary Internet Files\Content.IE5\M4TTYR45\MC9004078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37407"/>
            <a:ext cx="2091076" cy="142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zak\AppData\Local\Microsoft\Windows\Temporary Internet Files\Content.IE5\XPQ8WILR\MC9003323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622" y="1799823"/>
            <a:ext cx="2127301" cy="148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zak\AppData\Local\Microsoft\Windows\Temporary Internet Files\Content.IE5\ZBAXV0FU\MC9002351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5941" y="222467"/>
            <a:ext cx="1749161" cy="1416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456974" y="2357746"/>
            <a:ext cx="1180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RABBIT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95601" y="746045"/>
            <a:ext cx="1180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BEAR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50271" y="1669966"/>
            <a:ext cx="1180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HORSE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62561" y="4063960"/>
            <a:ext cx="2088232" cy="2232248"/>
          </a:xfrm>
          <a:prstGeom prst="ellipse">
            <a:avLst/>
          </a:prstGeom>
          <a:solidFill>
            <a:schemeClr val="bg1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4393" y="4887696"/>
            <a:ext cx="1664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WHITE</a:t>
            </a:r>
            <a:endParaRPr lang="cs-CZ" sz="3200" dirty="0"/>
          </a:p>
        </p:txBody>
      </p:sp>
      <p:pic>
        <p:nvPicPr>
          <p:cNvPr id="1026" name="Picture 2" descr="C:\Users\zak\AppData\Local\Microsoft\Windows\Temporary Internet Files\Content.IE5\GIO47R0U\MP900444794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72" t="8984" r="13846" b="12934"/>
          <a:stretch/>
        </p:blipFill>
        <p:spPr bwMode="auto">
          <a:xfrm>
            <a:off x="3098082" y="3924067"/>
            <a:ext cx="1284878" cy="1723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ak\AppData\Local\Microsoft\Windows\Temporary Internet Files\Content.IE5\B5CVR7II\MP900433113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11" t="3694" r="21661" b="12941"/>
          <a:stretch/>
        </p:blipFill>
        <p:spPr bwMode="auto">
          <a:xfrm>
            <a:off x="7308304" y="4600083"/>
            <a:ext cx="1557475" cy="2094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ak\AppData\Local\Microsoft\Windows\Temporary Internet Files\Content.IE5\75W67VTO\MC9004357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099" y="4509120"/>
            <a:ext cx="1870005" cy="1642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932040" y="4047801"/>
            <a:ext cx="1180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SNOW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15520" y="4232467"/>
            <a:ext cx="1180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DOVE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65941" y="5647315"/>
            <a:ext cx="1180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PUPPY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14633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12" grpId="0" animBg="1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2796" y="116632"/>
            <a:ext cx="3112510" cy="619119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SPRÁVNĚ PŘIŘAĎ</a:t>
            </a:r>
            <a:endParaRPr lang="cs-CZ" sz="3200" dirty="0"/>
          </a:p>
        </p:txBody>
      </p:sp>
      <p:pic>
        <p:nvPicPr>
          <p:cNvPr id="14" name="Picture 3" descr="C:\Users\zak\AppData\Local\Microsoft\Windows\Temporary Internet Files\Content.IE5\M4TTYR45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5948" y="2241742"/>
            <a:ext cx="964962" cy="964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zak\AppData\Local\Microsoft\Windows\Temporary Internet Files\Content.IE5\ZBAXV0FU\MC90044172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7123" y="325296"/>
            <a:ext cx="896552" cy="896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zak\AppData\Local\Microsoft\Windows\Temporary Internet Files\Content.IE5\M4TTYR45\MC9004078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4666" y="5977292"/>
            <a:ext cx="1198726" cy="819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2654" y="2834901"/>
            <a:ext cx="1145489" cy="1130216"/>
          </a:xfrm>
          <a:prstGeom prst="rect">
            <a:avLst/>
          </a:prstGeom>
        </p:spPr>
      </p:pic>
      <p:pic>
        <p:nvPicPr>
          <p:cNvPr id="18" name="Picture 2" descr="C:\Users\zak\AppData\Local\Microsoft\Windows\Temporary Internet Files\Content.IE5\ZBAXV0FU\MP900427736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84"/>
          <a:stretch/>
        </p:blipFill>
        <p:spPr bwMode="auto">
          <a:xfrm>
            <a:off x="4526693" y="4471247"/>
            <a:ext cx="865820" cy="1406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zak\AppData\Local\Microsoft\Windows\Temporary Internet Files\Content.IE5\M4TTYR45\MC9003985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5948" y="735751"/>
            <a:ext cx="799643" cy="1094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zak\AppData\Local\Microsoft\Windows\Temporary Internet Files\Content.IE5\M4TTYR45\MC90032647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1987" y="3569660"/>
            <a:ext cx="1047564" cy="556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Users\zak\AppData\Local\Microsoft\Windows\Temporary Internet Files\Content.IE5\9SBCXO64\MC900441357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122" y="4538236"/>
            <a:ext cx="1090251" cy="109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0" descr="C:\Users\zak\AppData\Local\Microsoft\Windows\Temporary Internet Files\Content.IE5\75W67VTO\MP900407271[1]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78" t="16981" r="1" b="4013"/>
          <a:stretch/>
        </p:blipFill>
        <p:spPr bwMode="auto">
          <a:xfrm>
            <a:off x="4436769" y="1542367"/>
            <a:ext cx="777260" cy="882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673379" y="146032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RED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2060" y="3510202"/>
            <a:ext cx="15107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GREEN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73379" y="451434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BLUE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90540" y="5366877"/>
            <a:ext cx="1697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YELLOW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73379" y="2502496"/>
            <a:ext cx="1532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BLACK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194678" y="4555727"/>
            <a:ext cx="1903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BROWN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270879" y="2212552"/>
            <a:ext cx="17513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ORANGE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379827" y="1165163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GREY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270879" y="3400009"/>
            <a:ext cx="1559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VIOLET</a:t>
            </a:r>
            <a:endParaRPr lang="cs-CZ" sz="2800" dirty="0"/>
          </a:p>
        </p:txBody>
      </p:sp>
      <p:pic>
        <p:nvPicPr>
          <p:cNvPr id="23" name="Picture 4" descr="C:\Users\zak\AppData\Local\Microsoft\Windows\Temporary Internet Files\Content.IE5\75W67VTO\MC90043579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5506" y="5877183"/>
            <a:ext cx="945404" cy="830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6270879" y="5454072"/>
            <a:ext cx="1903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WHITE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35243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Tvořte otázky a odpovědi</a:t>
            </a:r>
            <a:br>
              <a:rPr lang="cs-CZ" dirty="0" smtClean="0"/>
            </a:br>
            <a:r>
              <a:rPr lang="cs-CZ" dirty="0" err="1" smtClean="0">
                <a:solidFill>
                  <a:srgbClr val="FF0000"/>
                </a:solidFill>
              </a:rPr>
              <a:t>What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colour</a:t>
            </a:r>
            <a:r>
              <a:rPr lang="cs-CZ" dirty="0" smtClean="0">
                <a:solidFill>
                  <a:srgbClr val="FF0000"/>
                </a:solidFill>
              </a:rPr>
              <a:t> ..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i</a:t>
            </a:r>
            <a:r>
              <a:rPr lang="cs-CZ" dirty="0" err="1" smtClean="0"/>
              <a:t>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bag</a:t>
            </a:r>
            <a:r>
              <a:rPr lang="cs-CZ" dirty="0" smtClean="0"/>
              <a:t>?  My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bag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</a:t>
            </a:r>
          </a:p>
          <a:p>
            <a:r>
              <a:rPr lang="cs-CZ" dirty="0" err="1"/>
              <a:t>i</a:t>
            </a:r>
            <a:r>
              <a:rPr lang="cs-CZ" dirty="0" err="1" smtClean="0"/>
              <a:t>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sun?  </a:t>
            </a:r>
          </a:p>
          <a:p>
            <a:r>
              <a:rPr lang="cs-CZ" dirty="0" err="1"/>
              <a:t>i</a:t>
            </a:r>
            <a:r>
              <a:rPr lang="cs-CZ" dirty="0" err="1" smtClean="0"/>
              <a:t>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frog</a:t>
            </a:r>
            <a:r>
              <a:rPr lang="cs-CZ" dirty="0" smtClean="0"/>
              <a:t>?</a:t>
            </a:r>
          </a:p>
          <a:p>
            <a:r>
              <a:rPr lang="cs-CZ" dirty="0" err="1"/>
              <a:t>i</a:t>
            </a:r>
            <a:r>
              <a:rPr lang="cs-CZ" dirty="0" err="1" smtClean="0"/>
              <a:t>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pen</a:t>
            </a:r>
            <a:r>
              <a:rPr lang="cs-CZ" dirty="0" smtClean="0"/>
              <a:t>?</a:t>
            </a:r>
          </a:p>
          <a:p>
            <a:r>
              <a:rPr lang="cs-CZ" dirty="0"/>
              <a:t>a</a:t>
            </a:r>
            <a:r>
              <a:rPr lang="cs-CZ" dirty="0" smtClean="0"/>
              <a:t>re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eyes</a:t>
            </a:r>
            <a:r>
              <a:rPr lang="cs-CZ" dirty="0" smtClean="0"/>
              <a:t>?</a:t>
            </a:r>
          </a:p>
          <a:p>
            <a:r>
              <a:rPr lang="cs-CZ" dirty="0" smtClean="0"/>
              <a:t>……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6977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r>
              <a:rPr lang="cs-CZ" dirty="0"/>
              <a:t>OCAL. </a:t>
            </a:r>
            <a:r>
              <a:rPr lang="cs-CZ" i="1" dirty="0"/>
              <a:t>Clker.com </a:t>
            </a:r>
            <a:r>
              <a:rPr lang="cs-CZ" dirty="0"/>
              <a:t>[online]. [cit. 15.10.2011]. Dostupný na WWW: &lt;http://www.clker.com/clipart-simple-cartoon-mouse-2.html&gt;.– obrázek myš 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r>
              <a:rPr lang="cs-CZ" dirty="0" smtClean="0"/>
              <a:t>- klipart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1388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193</Words>
  <Application>Microsoft Office PowerPoint</Application>
  <PresentationFormat>Předvádění na obrazovce (4:3)</PresentationFormat>
  <Paragraphs>72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 </vt:lpstr>
      <vt:lpstr>COLOURS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SPRÁVNĚ PŘIŘAĎ</vt:lpstr>
      <vt:lpstr>Tvořte otázky a odpovědi What colour ..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Markéta Březinová</cp:lastModifiedBy>
  <cp:revision>2</cp:revision>
  <dcterms:created xsi:type="dcterms:W3CDTF">2011-09-23T16:41:12Z</dcterms:created>
  <dcterms:modified xsi:type="dcterms:W3CDTF">2013-03-08T15:52:42Z</dcterms:modified>
</cp:coreProperties>
</file>