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3" r:id="rId3"/>
    <p:sldId id="257" r:id="rId4"/>
    <p:sldId id="256" r:id="rId5"/>
    <p:sldId id="258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VY_32_INOVACE_AJ_08_WERBS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996B9F-569C-4001-BEA2-8E4F0F9CC88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79A412A-8499-49F4-A229-8373D2F7193E}" type="presOf" srcId="{4C35D32F-0EAB-4CD7-82EE-45574DC2A586}" destId="{890E4F0B-2866-4A3F-A3C7-2A14B1797930}" srcOrd="1" destOrd="0" presId="urn:microsoft.com/office/officeart/2005/8/layout/target3"/>
    <dgm:cxn modelId="{C4144CC6-04A2-4A2D-ABED-C8AA50BDEB10}" type="presOf" srcId="{B651F6E3-6281-48DB-9319-2AEAFDAE7572}" destId="{6BB5E863-4638-4E1D-BFDE-399D028AC4ED}" srcOrd="1" destOrd="0" presId="urn:microsoft.com/office/officeart/2005/8/layout/target3"/>
    <dgm:cxn modelId="{814D0740-B4BB-4674-9D33-93F61404B1D8}" type="presOf" srcId="{D1D4F407-5343-4D3F-B5B9-D407B03CAEB4}" destId="{D005CE8C-CC26-4C3E-AC11-E15060ECD759}" srcOrd="0" destOrd="0" presId="urn:microsoft.com/office/officeart/2005/8/layout/target3"/>
    <dgm:cxn modelId="{58010167-9E25-4864-B1C1-02D00ADF558E}" type="presOf" srcId="{D8197B8C-B260-4A16-BDF4-0947B075E274}" destId="{5A5FFA88-C948-4069-8E93-59FA12366E83}" srcOrd="1" destOrd="0" presId="urn:microsoft.com/office/officeart/2005/8/layout/target3"/>
    <dgm:cxn modelId="{75260885-B69F-4B0B-9BAA-32516B19D898}" type="presOf" srcId="{757F3AB3-0718-4624-B441-E567A8F0AB56}" destId="{333A1088-737F-45CB-B68E-254E46348037}" srcOrd="0" destOrd="0" presId="urn:microsoft.com/office/officeart/2005/8/layout/target3"/>
    <dgm:cxn modelId="{4D6CBD5F-461A-4B2D-99F0-E92A53FDBDB5}" type="presOf" srcId="{4C35D32F-0EAB-4CD7-82EE-45574DC2A586}" destId="{8BEBB6EC-1DAA-4CAC-8A25-BC0FCBD5DBD5}" srcOrd="0" destOrd="0" presId="urn:microsoft.com/office/officeart/2005/8/layout/target3"/>
    <dgm:cxn modelId="{AAF9652A-D333-415F-92D4-E91EE9D6B4E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E456A5-F6E0-45BD-AF65-D21BB8BD55E4}" type="presOf" srcId="{D1B46980-6531-4606-95E6-44980827E919}" destId="{2BE915AB-18AA-4053-B92C-3BFC9ED204BB}" srcOrd="1" destOrd="0" presId="urn:microsoft.com/office/officeart/2005/8/layout/target3"/>
    <dgm:cxn modelId="{E97FC5B4-15BB-4E7D-8E80-B990570000C7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8BF0F4E-CE5A-4B43-A768-C044E628A919}" type="presOf" srcId="{D1B46980-6531-4606-95E6-44980827E919}" destId="{6140AFEC-043D-4C43-A2F9-D0F5331DF3A3}" srcOrd="0" destOrd="0" presId="urn:microsoft.com/office/officeart/2005/8/layout/target3"/>
    <dgm:cxn modelId="{162FBA65-F865-40D1-BA15-799A82EE2058}" type="presParOf" srcId="{333A1088-737F-45CB-B68E-254E46348037}" destId="{F5ABB229-8D3B-4694-996A-96F23CF14429}" srcOrd="0" destOrd="0" presId="urn:microsoft.com/office/officeart/2005/8/layout/target3"/>
    <dgm:cxn modelId="{F626DE4E-4E05-4733-BA45-79A2A9C8A94E}" type="presParOf" srcId="{333A1088-737F-45CB-B68E-254E46348037}" destId="{F41139FD-01EE-4571-8B17-4FB00FC51163}" srcOrd="1" destOrd="0" presId="urn:microsoft.com/office/officeart/2005/8/layout/target3"/>
    <dgm:cxn modelId="{4898A2E7-8155-49C5-8201-FF2DF5735067}" type="presParOf" srcId="{333A1088-737F-45CB-B68E-254E46348037}" destId="{D005CE8C-CC26-4C3E-AC11-E15060ECD759}" srcOrd="2" destOrd="0" presId="urn:microsoft.com/office/officeart/2005/8/layout/target3"/>
    <dgm:cxn modelId="{E65CB769-214D-4E2D-BBE6-3127049D01A9}" type="presParOf" srcId="{333A1088-737F-45CB-B68E-254E46348037}" destId="{2C702D82-9B77-49B7-9568-BB8EB47C3372}" srcOrd="3" destOrd="0" presId="urn:microsoft.com/office/officeart/2005/8/layout/target3"/>
    <dgm:cxn modelId="{F3825CBC-DAC1-4680-9B36-DEA311B0C7F6}" type="presParOf" srcId="{333A1088-737F-45CB-B68E-254E46348037}" destId="{A52A0455-90FF-4808-ABD0-F02540D31D5A}" srcOrd="4" destOrd="0" presId="urn:microsoft.com/office/officeart/2005/8/layout/target3"/>
    <dgm:cxn modelId="{70EDCD9F-F8DC-4069-BD71-A19E1935D3D8}" type="presParOf" srcId="{333A1088-737F-45CB-B68E-254E46348037}" destId="{6140AFEC-043D-4C43-A2F9-D0F5331DF3A3}" srcOrd="5" destOrd="0" presId="urn:microsoft.com/office/officeart/2005/8/layout/target3"/>
    <dgm:cxn modelId="{0912998B-5E24-4853-8AD8-F0CAD5573EA8}" type="presParOf" srcId="{333A1088-737F-45CB-B68E-254E46348037}" destId="{9358AC05-5D7D-4327-9F80-1AD486AEA664}" srcOrd="6" destOrd="0" presId="urn:microsoft.com/office/officeart/2005/8/layout/target3"/>
    <dgm:cxn modelId="{053C3B07-EA9E-4014-8ED9-23F0C4084425}" type="presParOf" srcId="{333A1088-737F-45CB-B68E-254E46348037}" destId="{313FC574-E1CD-4FB4-B054-0B805CE0447D}" srcOrd="7" destOrd="0" presId="urn:microsoft.com/office/officeart/2005/8/layout/target3"/>
    <dgm:cxn modelId="{B23E1100-1BD2-455A-B5EB-12724557F53C}" type="presParOf" srcId="{333A1088-737F-45CB-B68E-254E46348037}" destId="{619D679B-A015-4ECF-8348-D1034C574F40}" srcOrd="8" destOrd="0" presId="urn:microsoft.com/office/officeart/2005/8/layout/target3"/>
    <dgm:cxn modelId="{28DBA7F1-04BF-473B-99E0-BB0F12D49CEA}" type="presParOf" srcId="{333A1088-737F-45CB-B68E-254E46348037}" destId="{322283A8-4A27-4CDA-BAE3-F381106A9174}" srcOrd="9" destOrd="0" presId="urn:microsoft.com/office/officeart/2005/8/layout/target3"/>
    <dgm:cxn modelId="{31408C85-F0B3-448C-A827-9BCEECCEA83B}" type="presParOf" srcId="{333A1088-737F-45CB-B68E-254E46348037}" destId="{FFC9F71D-1B4F-4AD9-A4A6-86ADEFC8AF5C}" srcOrd="10" destOrd="0" presId="urn:microsoft.com/office/officeart/2005/8/layout/target3"/>
    <dgm:cxn modelId="{1B6E21CC-BC14-40C0-8D98-F32952805864}" type="presParOf" srcId="{333A1088-737F-45CB-B68E-254E46348037}" destId="{25B08C86-7E15-44DC-BE7F-FFB55DD49D12}" srcOrd="11" destOrd="0" presId="urn:microsoft.com/office/officeart/2005/8/layout/target3"/>
    <dgm:cxn modelId="{4AD652E4-118E-4CB5-97F7-81010569BBA5}" type="presParOf" srcId="{333A1088-737F-45CB-B68E-254E46348037}" destId="{76644BE8-9D7C-4C09-B250-3D10AF48CBB7}" srcOrd="12" destOrd="0" presId="urn:microsoft.com/office/officeart/2005/8/layout/target3"/>
    <dgm:cxn modelId="{EAD2487B-A055-413A-96AC-663B523471BA}" type="presParOf" srcId="{333A1088-737F-45CB-B68E-254E46348037}" destId="{EE85B701-7295-41C0-BA7A-34D3756A2AE6}" srcOrd="13" destOrd="0" presId="urn:microsoft.com/office/officeart/2005/8/layout/target3"/>
    <dgm:cxn modelId="{92BC9933-2F88-4DB3-8319-CB8BF2A7D85B}" type="presParOf" srcId="{333A1088-737F-45CB-B68E-254E46348037}" destId="{8BEBB6EC-1DAA-4CAC-8A25-BC0FCBD5DBD5}" srcOrd="14" destOrd="0" presId="urn:microsoft.com/office/officeart/2005/8/layout/target3"/>
    <dgm:cxn modelId="{9C8BA656-F0A7-40D1-B9F5-B79795B46A71}" type="presParOf" srcId="{333A1088-737F-45CB-B68E-254E46348037}" destId="{AED2198E-93D5-4001-81B4-73124B309672}" srcOrd="15" destOrd="0" presId="urn:microsoft.com/office/officeart/2005/8/layout/target3"/>
    <dgm:cxn modelId="{912D8B0A-2DA0-46E4-87B7-5F47C70F9A10}" type="presParOf" srcId="{333A1088-737F-45CB-B68E-254E46348037}" destId="{2BE915AB-18AA-4053-B92C-3BFC9ED204BB}" srcOrd="16" destOrd="0" presId="urn:microsoft.com/office/officeart/2005/8/layout/target3"/>
    <dgm:cxn modelId="{46196D5E-1DEE-447D-B58D-F6288CE20CB5}" type="presParOf" srcId="{333A1088-737F-45CB-B68E-254E46348037}" destId="{6BB5E863-4638-4E1D-BFDE-399D028AC4ED}" srcOrd="17" destOrd="0" presId="urn:microsoft.com/office/officeart/2005/8/layout/target3"/>
    <dgm:cxn modelId="{5BBEA754-645A-4C87-BF5F-61C2C38A6590}" type="presParOf" srcId="{333A1088-737F-45CB-B68E-254E46348037}" destId="{5A5FFA88-C948-4069-8E93-59FA12366E83}" srcOrd="18" destOrd="0" presId="urn:microsoft.com/office/officeart/2005/8/layout/target3"/>
    <dgm:cxn modelId="{D90A101E-BDCB-4B50-ADAF-6BDF3A574B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VY_32_INOVACE_AJ_08_WERBS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Slovesa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92353447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63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013176"/>
            <a:ext cx="6512511" cy="1143000"/>
          </a:xfrm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741368" cy="3921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1"/>
                </a:solidFill>
              </a:rPr>
              <a:t>sloves, jejich použití ve větách, součástí </a:t>
            </a:r>
            <a:r>
              <a:rPr lang="cs-CZ" i="1" dirty="0">
                <a:solidFill>
                  <a:schemeClr val="tx1"/>
                </a:solidFill>
              </a:rPr>
              <a:t>jsou jednoduché úkoly na procvičení.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Seznámit se s učivem, upevnit </a:t>
            </a:r>
          </a:p>
          <a:p>
            <a:pPr marL="45720" indent="0">
              <a:buNone/>
            </a:pP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prohloubit znalosti.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Rozlišovat 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grafickou a mluvenou podobu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slova.</a:t>
            </a:r>
            <a:endParaRPr lang="cs-CZ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dirty="0">
                <a:solidFill>
                  <a:schemeClr val="tx1"/>
                </a:solidFill>
              </a:rPr>
              <a:t>Žáci se stávají aktivnějšími , materiál slouží k motivaci 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8</a:t>
            </a:r>
            <a:r>
              <a:rPr lang="cs-CZ" i="1" dirty="0" smtClean="0">
                <a:solidFill>
                  <a:schemeClr val="tx1"/>
                </a:solidFill>
              </a:rPr>
              <a:t>. ročník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ověřen:18.10.2011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98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swim</a:t>
            </a:r>
            <a:r>
              <a:rPr lang="cs-CZ" dirty="0" smtClean="0"/>
              <a:t>, dive, skate, </a:t>
            </a:r>
            <a:r>
              <a:rPr lang="cs-CZ" dirty="0" err="1" smtClean="0"/>
              <a:t>dance</a:t>
            </a:r>
            <a:r>
              <a:rPr lang="cs-CZ" dirty="0" smtClean="0"/>
              <a:t>, </a:t>
            </a:r>
            <a:r>
              <a:rPr lang="cs-CZ" dirty="0" err="1" smtClean="0"/>
              <a:t>ride</a:t>
            </a:r>
            <a:r>
              <a:rPr lang="cs-CZ" dirty="0" smtClean="0"/>
              <a:t>, run, </a:t>
            </a:r>
            <a:r>
              <a:rPr lang="cs-CZ" dirty="0" err="1" smtClean="0"/>
              <a:t>fly</a:t>
            </a:r>
            <a:r>
              <a:rPr lang="cs-CZ" dirty="0" smtClean="0"/>
              <a:t>, </a:t>
            </a:r>
            <a:r>
              <a:rPr lang="cs-CZ" dirty="0" err="1" smtClean="0"/>
              <a:t>jump</a:t>
            </a:r>
            <a:r>
              <a:rPr lang="cs-CZ" dirty="0" smtClean="0"/>
              <a:t>, ski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Werbs</a:t>
            </a:r>
            <a:r>
              <a:rPr lang="cs-CZ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6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imgHvThumb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05" b="12012"/>
          <a:stretch/>
        </p:blipFill>
        <p:spPr bwMode="auto">
          <a:xfrm>
            <a:off x="6113481" y="512718"/>
            <a:ext cx="2348880" cy="1524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5" r="17690"/>
          <a:stretch/>
        </p:blipFill>
        <p:spPr bwMode="auto">
          <a:xfrm>
            <a:off x="435917" y="3592229"/>
            <a:ext cx="1616580" cy="2510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354" y="2846640"/>
            <a:ext cx="2177458" cy="2177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63" b="19916"/>
          <a:stretch/>
        </p:blipFill>
        <p:spPr bwMode="auto">
          <a:xfrm>
            <a:off x="5796136" y="3407563"/>
            <a:ext cx="2091157" cy="1471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74191" y="2127243"/>
            <a:ext cx="77769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swim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74328" y="3407563"/>
            <a:ext cx="71815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fly</a:t>
            </a:r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589240"/>
            <a:ext cx="76314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run</a:t>
            </a:r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4305665" y="3935369"/>
            <a:ext cx="102676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jump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745570" y="5450740"/>
            <a:ext cx="3888432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věty: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can</a:t>
            </a:r>
            <a:r>
              <a:rPr lang="cs-CZ" sz="2000" dirty="0" smtClean="0"/>
              <a:t> … </a:t>
            </a:r>
            <a:r>
              <a:rPr lang="cs-CZ" sz="2000" dirty="0" smtClean="0"/>
              <a:t>               Umím</a:t>
            </a:r>
            <a:r>
              <a:rPr lang="cs-CZ" sz="2000" dirty="0" smtClean="0"/>
              <a:t>…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can´t</a:t>
            </a:r>
            <a:r>
              <a:rPr lang="cs-CZ" sz="2000" dirty="0" smtClean="0"/>
              <a:t> … </a:t>
            </a:r>
            <a:r>
              <a:rPr lang="cs-CZ" sz="2000" dirty="0" smtClean="0"/>
              <a:t>            Neumím</a:t>
            </a:r>
            <a:r>
              <a:rPr lang="cs-CZ" sz="2000" dirty="0" smtClean="0"/>
              <a:t>…</a:t>
            </a:r>
          </a:p>
        </p:txBody>
      </p:sp>
      <p:pic>
        <p:nvPicPr>
          <p:cNvPr id="15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17" y="83671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27" y="76753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453455" y="1566446"/>
            <a:ext cx="86683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skate</a:t>
            </a:r>
            <a:endParaRPr lang="cs-CZ" dirty="0" smtClean="0"/>
          </a:p>
        </p:txBody>
      </p:sp>
      <p:sp>
        <p:nvSpPr>
          <p:cNvPr id="6" name="Obláček 5"/>
          <p:cNvSpPr/>
          <p:nvPr/>
        </p:nvSpPr>
        <p:spPr>
          <a:xfrm>
            <a:off x="1670697" y="269465"/>
            <a:ext cx="1803974" cy="576064"/>
          </a:xfrm>
          <a:prstGeom prst="cloudCallout">
            <a:avLst>
              <a:gd name="adj1" fmla="val -51815"/>
              <a:gd name="adj2" fmla="val 11541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skate.</a:t>
            </a:r>
            <a:endParaRPr lang="cs-CZ" dirty="0"/>
          </a:p>
        </p:txBody>
      </p:sp>
      <p:sp>
        <p:nvSpPr>
          <p:cNvPr id="20" name="Obláček 19"/>
          <p:cNvSpPr/>
          <p:nvPr/>
        </p:nvSpPr>
        <p:spPr>
          <a:xfrm>
            <a:off x="4762591" y="224686"/>
            <a:ext cx="1605890" cy="576064"/>
          </a:xfrm>
          <a:prstGeom prst="cloudCallout">
            <a:avLst>
              <a:gd name="adj1" fmla="val -63292"/>
              <a:gd name="adj2" fmla="val 12503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skate.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60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2" grpId="0" animBg="1"/>
      <p:bldP spid="3" grpId="0" animBg="1"/>
      <p:bldP spid="17" grpId="0" animBg="1"/>
      <p:bldP spid="6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4" b="18132"/>
          <a:stretch/>
        </p:blipFill>
        <p:spPr bwMode="auto">
          <a:xfrm>
            <a:off x="4283968" y="476672"/>
            <a:ext cx="1828800" cy="117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9634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3" r="24447"/>
          <a:stretch/>
        </p:blipFill>
        <p:spPr bwMode="auto">
          <a:xfrm>
            <a:off x="2224336" y="4670857"/>
            <a:ext cx="914401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5499509"/>
            <a:ext cx="14904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/>
              <a:t>ride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smtClean="0"/>
              <a:t>bike</a:t>
            </a: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2415742" y="3810744"/>
            <a:ext cx="165220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705619" y="1469643"/>
            <a:ext cx="115212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dance</a:t>
            </a:r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459320"/>
            <a:ext cx="72008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ski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92635" y="5268676"/>
            <a:ext cx="396044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Tvořte otázky a odpovědi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…? </a:t>
            </a:r>
            <a:endParaRPr lang="cs-CZ" dirty="0" smtClean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.   No, I 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 smtClean="0"/>
          </a:p>
        </p:txBody>
      </p:sp>
      <p:pic>
        <p:nvPicPr>
          <p:cNvPr id="15" name="imgHvThumb" descr="Zobrazit podrobnosti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81" t="22179" r="12630" b="15910"/>
          <a:stretch/>
        </p:blipFill>
        <p:spPr bwMode="auto">
          <a:xfrm>
            <a:off x="4984723" y="2708920"/>
            <a:ext cx="1955937" cy="1742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214592" y="2734693"/>
            <a:ext cx="88580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dive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5503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3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05" b="12012"/>
          <a:stretch/>
        </p:blipFill>
        <p:spPr bwMode="auto">
          <a:xfrm>
            <a:off x="434302" y="886689"/>
            <a:ext cx="2348880" cy="1524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81" t="22179" r="12630" b="15910"/>
          <a:stretch/>
        </p:blipFill>
        <p:spPr bwMode="auto">
          <a:xfrm>
            <a:off x="5137768" y="1849577"/>
            <a:ext cx="1955937" cy="1742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5" r="17690"/>
          <a:stretch/>
        </p:blipFill>
        <p:spPr bwMode="auto">
          <a:xfrm>
            <a:off x="435917" y="3592229"/>
            <a:ext cx="1616580" cy="2510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182" y="2386638"/>
            <a:ext cx="2177458" cy="2177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63" b="19916"/>
          <a:stretch/>
        </p:blipFill>
        <p:spPr bwMode="auto">
          <a:xfrm>
            <a:off x="6300192" y="4045527"/>
            <a:ext cx="1828800" cy="1136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06564" y="2852936"/>
            <a:ext cx="182993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66224" y="1515312"/>
            <a:ext cx="156595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07118" y="5970814"/>
            <a:ext cx="166479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8256" y="4662790"/>
            <a:ext cx="200784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5786148"/>
            <a:ext cx="18288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06893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Doplň správná slovesa.</a:t>
            </a:r>
          </a:p>
          <a:p>
            <a:r>
              <a:rPr lang="cs-CZ" dirty="0" smtClean="0"/>
              <a:t>Nápověda: </a:t>
            </a:r>
            <a:r>
              <a:rPr lang="cs-CZ" dirty="0" err="1" smtClean="0"/>
              <a:t>fly</a:t>
            </a:r>
            <a:r>
              <a:rPr lang="cs-CZ" dirty="0" smtClean="0"/>
              <a:t>, run, </a:t>
            </a:r>
            <a:r>
              <a:rPr lang="cs-CZ" dirty="0" err="1" smtClean="0"/>
              <a:t>swim</a:t>
            </a:r>
            <a:r>
              <a:rPr lang="cs-CZ" dirty="0" smtClean="0"/>
              <a:t>, dive, </a:t>
            </a:r>
            <a:r>
              <a:rPr lang="cs-CZ" dirty="0" err="1" smtClean="0"/>
              <a:t>jump</a:t>
            </a:r>
            <a:r>
              <a:rPr lang="cs-CZ" dirty="0" smtClean="0"/>
              <a:t>, skate,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, ski, </a:t>
            </a:r>
            <a:r>
              <a:rPr lang="cs-CZ" dirty="0" err="1" smtClean="0"/>
              <a:t>dance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21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317" y="449618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48" y="238053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4" b="18132"/>
          <a:stretch/>
        </p:blipFill>
        <p:spPr bwMode="auto">
          <a:xfrm>
            <a:off x="2444703" y="659895"/>
            <a:ext cx="1828800" cy="117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516" y="167109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gHvThumb" descr="Zobrazit podrobnosti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3" r="24447"/>
          <a:stretch/>
        </p:blipFill>
        <p:spPr bwMode="auto">
          <a:xfrm>
            <a:off x="3230782" y="4650944"/>
            <a:ext cx="914401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7405" y="5196012"/>
            <a:ext cx="280337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33643" y="3485288"/>
            <a:ext cx="265317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09466" y="3130561"/>
            <a:ext cx="131446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5410588"/>
            <a:ext cx="158191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95400" y="1064047"/>
            <a:ext cx="107863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32889" y="274931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Doplň správná slovesa.</a:t>
            </a:r>
          </a:p>
          <a:p>
            <a:r>
              <a:rPr lang="cs-CZ" i="1" dirty="0" smtClean="0"/>
              <a:t>Nápověda:</a:t>
            </a:r>
            <a:r>
              <a:rPr lang="cs-CZ" dirty="0" smtClean="0"/>
              <a:t> </a:t>
            </a:r>
            <a:r>
              <a:rPr lang="cs-CZ" dirty="0" err="1" smtClean="0"/>
              <a:t>fly</a:t>
            </a:r>
            <a:r>
              <a:rPr lang="cs-CZ" dirty="0" smtClean="0"/>
              <a:t>, run, </a:t>
            </a:r>
            <a:r>
              <a:rPr lang="cs-CZ" dirty="0" err="1" smtClean="0"/>
              <a:t>swim</a:t>
            </a:r>
            <a:r>
              <a:rPr lang="cs-CZ" dirty="0" smtClean="0"/>
              <a:t>, dive, </a:t>
            </a:r>
            <a:r>
              <a:rPr lang="cs-CZ" dirty="0" err="1" smtClean="0"/>
              <a:t>jump</a:t>
            </a:r>
            <a:r>
              <a:rPr lang="cs-CZ" dirty="0" smtClean="0"/>
              <a:t>, skate,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, ski, </a:t>
            </a:r>
            <a:r>
              <a:rPr lang="cs-CZ" dirty="0" err="1" smtClean="0"/>
              <a:t>dance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08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u="sng">
                <a:hlinkClick r:id="rId2"/>
              </a:rPr>
              <a:t>http://office.microsoft.com</a:t>
            </a:r>
            <a:r>
              <a:rPr lang="cs-CZ"/>
              <a:t> 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0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</TotalTime>
  <Words>234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 </vt:lpstr>
      <vt:lpstr>Werbs  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</dc:title>
  <dc:creator>0R63</dc:creator>
  <cp:lastModifiedBy>Markéta Březinová</cp:lastModifiedBy>
  <cp:revision>12</cp:revision>
  <dcterms:created xsi:type="dcterms:W3CDTF">2011-11-27T07:19:16Z</dcterms:created>
  <dcterms:modified xsi:type="dcterms:W3CDTF">2013-03-08T15:55:42Z</dcterms:modified>
</cp:coreProperties>
</file>