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4" r:id="rId3"/>
    <p:sldId id="256" r:id="rId4"/>
    <p:sldId id="260" r:id="rId5"/>
    <p:sldId id="257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VY_32_INOVACE_AJ_09_NUMBERS </a:t>
          </a:r>
          <a:r>
            <a:rPr lang="cs-CZ" sz="2000" dirty="0" smtClean="0"/>
            <a:t>1-10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Čísla 1-10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53F848-E64E-4D21-A0DC-BCD88FF22A62}" type="presOf" srcId="{B651F6E3-6281-48DB-9319-2AEAFDAE7572}" destId="{6BB5E863-4638-4E1D-BFDE-399D028AC4ED}" srcOrd="1" destOrd="0" presId="urn:microsoft.com/office/officeart/2005/8/layout/target3"/>
    <dgm:cxn modelId="{B7BF7D87-8DDB-492B-8165-1DD4D4234C83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722282E-1195-4C4B-BD22-6130C2FFE1C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3571211-9CE6-464C-9C19-CD086A741A4E}" type="presOf" srcId="{D1D4F407-5343-4D3F-B5B9-D407B03CAEB4}" destId="{D005CE8C-CC26-4C3E-AC11-E15060ECD759}" srcOrd="0" destOrd="0" presId="urn:microsoft.com/office/officeart/2005/8/layout/target3"/>
    <dgm:cxn modelId="{27DD6197-1CA0-454D-A91B-481016F945C3}" type="presOf" srcId="{D8197B8C-B260-4A16-BDF4-0947B075E274}" destId="{25B08C86-7E15-44DC-BE7F-FFB55DD49D12}" srcOrd="0" destOrd="0" presId="urn:microsoft.com/office/officeart/2005/8/layout/target3"/>
    <dgm:cxn modelId="{E6AEDD8F-043B-4660-A378-B527F539225F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AB39BF4-A3CF-4CB3-A007-B1C5252A6C48}" type="presOf" srcId="{4C35D32F-0EAB-4CD7-82EE-45574DC2A586}" destId="{8BEBB6EC-1DAA-4CAC-8A25-BC0FCBD5DBD5}" srcOrd="0" destOrd="0" presId="urn:microsoft.com/office/officeart/2005/8/layout/target3"/>
    <dgm:cxn modelId="{1350EA16-F46A-40AE-89B1-004F71831A8C}" type="presOf" srcId="{757F3AB3-0718-4624-B441-E567A8F0AB56}" destId="{333A1088-737F-45CB-B68E-254E46348037}" srcOrd="0" destOrd="0" presId="urn:microsoft.com/office/officeart/2005/8/layout/target3"/>
    <dgm:cxn modelId="{1752583C-2D27-4BEC-9075-48C60089FDA8}" type="presOf" srcId="{D1B46980-6531-4606-95E6-44980827E919}" destId="{2BE915AB-18AA-4053-B92C-3BFC9ED204BB}" srcOrd="1" destOrd="0" presId="urn:microsoft.com/office/officeart/2005/8/layout/target3"/>
    <dgm:cxn modelId="{36E94A9C-3228-4474-88E1-A56C0FD99BEF}" type="presOf" srcId="{B651F6E3-6281-48DB-9319-2AEAFDAE7572}" destId="{619D679B-A015-4ECF-8348-D1034C574F40}" srcOrd="0" destOrd="0" presId="urn:microsoft.com/office/officeart/2005/8/layout/target3"/>
    <dgm:cxn modelId="{6B361852-93F0-49B7-946E-9BDEE2CA2F6F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AD43D1E-6495-429A-84A3-EADB2A101EAB}" type="presParOf" srcId="{333A1088-737F-45CB-B68E-254E46348037}" destId="{F5ABB229-8D3B-4694-996A-96F23CF14429}" srcOrd="0" destOrd="0" presId="urn:microsoft.com/office/officeart/2005/8/layout/target3"/>
    <dgm:cxn modelId="{B84980DD-46A2-4A20-86B0-BD62D0186860}" type="presParOf" srcId="{333A1088-737F-45CB-B68E-254E46348037}" destId="{F41139FD-01EE-4571-8B17-4FB00FC51163}" srcOrd="1" destOrd="0" presId="urn:microsoft.com/office/officeart/2005/8/layout/target3"/>
    <dgm:cxn modelId="{0CD2AC30-D9BC-49A0-81E1-ABFB261E2732}" type="presParOf" srcId="{333A1088-737F-45CB-B68E-254E46348037}" destId="{D005CE8C-CC26-4C3E-AC11-E15060ECD759}" srcOrd="2" destOrd="0" presId="urn:microsoft.com/office/officeart/2005/8/layout/target3"/>
    <dgm:cxn modelId="{29A49F31-FF17-4064-9705-02827D2BFB7F}" type="presParOf" srcId="{333A1088-737F-45CB-B68E-254E46348037}" destId="{2C702D82-9B77-49B7-9568-BB8EB47C3372}" srcOrd="3" destOrd="0" presId="urn:microsoft.com/office/officeart/2005/8/layout/target3"/>
    <dgm:cxn modelId="{4087406D-9D12-4F74-AE0C-EF5409E20187}" type="presParOf" srcId="{333A1088-737F-45CB-B68E-254E46348037}" destId="{A52A0455-90FF-4808-ABD0-F02540D31D5A}" srcOrd="4" destOrd="0" presId="urn:microsoft.com/office/officeart/2005/8/layout/target3"/>
    <dgm:cxn modelId="{3F9C25F8-E591-4D6F-BB4D-C47D55583ABA}" type="presParOf" srcId="{333A1088-737F-45CB-B68E-254E46348037}" destId="{6140AFEC-043D-4C43-A2F9-D0F5331DF3A3}" srcOrd="5" destOrd="0" presId="urn:microsoft.com/office/officeart/2005/8/layout/target3"/>
    <dgm:cxn modelId="{0F661D04-6109-41F8-83AD-551811DE6225}" type="presParOf" srcId="{333A1088-737F-45CB-B68E-254E46348037}" destId="{9358AC05-5D7D-4327-9F80-1AD486AEA664}" srcOrd="6" destOrd="0" presId="urn:microsoft.com/office/officeart/2005/8/layout/target3"/>
    <dgm:cxn modelId="{C12F9BCD-E2B7-4FE6-9777-4537852FAC3B}" type="presParOf" srcId="{333A1088-737F-45CB-B68E-254E46348037}" destId="{313FC574-E1CD-4FB4-B054-0B805CE0447D}" srcOrd="7" destOrd="0" presId="urn:microsoft.com/office/officeart/2005/8/layout/target3"/>
    <dgm:cxn modelId="{2E862416-9EB8-45D6-AB73-34A29A4ACA8F}" type="presParOf" srcId="{333A1088-737F-45CB-B68E-254E46348037}" destId="{619D679B-A015-4ECF-8348-D1034C574F40}" srcOrd="8" destOrd="0" presId="urn:microsoft.com/office/officeart/2005/8/layout/target3"/>
    <dgm:cxn modelId="{6A353426-FB84-48B9-BA18-6A2261DFD98D}" type="presParOf" srcId="{333A1088-737F-45CB-B68E-254E46348037}" destId="{322283A8-4A27-4CDA-BAE3-F381106A9174}" srcOrd="9" destOrd="0" presId="urn:microsoft.com/office/officeart/2005/8/layout/target3"/>
    <dgm:cxn modelId="{91C2C8F5-9F35-42F9-8001-D1CA84CADCEA}" type="presParOf" srcId="{333A1088-737F-45CB-B68E-254E46348037}" destId="{FFC9F71D-1B4F-4AD9-A4A6-86ADEFC8AF5C}" srcOrd="10" destOrd="0" presId="urn:microsoft.com/office/officeart/2005/8/layout/target3"/>
    <dgm:cxn modelId="{AC57ACC7-EBBB-43EC-A42D-B527ABE292EE}" type="presParOf" srcId="{333A1088-737F-45CB-B68E-254E46348037}" destId="{25B08C86-7E15-44DC-BE7F-FFB55DD49D12}" srcOrd="11" destOrd="0" presId="urn:microsoft.com/office/officeart/2005/8/layout/target3"/>
    <dgm:cxn modelId="{3811FB45-58ED-415C-A958-F9A4E7B70C1F}" type="presParOf" srcId="{333A1088-737F-45CB-B68E-254E46348037}" destId="{76644BE8-9D7C-4C09-B250-3D10AF48CBB7}" srcOrd="12" destOrd="0" presId="urn:microsoft.com/office/officeart/2005/8/layout/target3"/>
    <dgm:cxn modelId="{DE347837-B621-4B2F-9B21-32455574EA78}" type="presParOf" srcId="{333A1088-737F-45CB-B68E-254E46348037}" destId="{EE85B701-7295-41C0-BA7A-34D3756A2AE6}" srcOrd="13" destOrd="0" presId="urn:microsoft.com/office/officeart/2005/8/layout/target3"/>
    <dgm:cxn modelId="{EE29FF9D-B947-4DBC-9665-AC4244386484}" type="presParOf" srcId="{333A1088-737F-45CB-B68E-254E46348037}" destId="{8BEBB6EC-1DAA-4CAC-8A25-BC0FCBD5DBD5}" srcOrd="14" destOrd="0" presId="urn:microsoft.com/office/officeart/2005/8/layout/target3"/>
    <dgm:cxn modelId="{695ECEE2-489A-4365-91C8-B068C4C7C41E}" type="presParOf" srcId="{333A1088-737F-45CB-B68E-254E46348037}" destId="{AED2198E-93D5-4001-81B4-73124B309672}" srcOrd="15" destOrd="0" presId="urn:microsoft.com/office/officeart/2005/8/layout/target3"/>
    <dgm:cxn modelId="{FC63C337-94BA-414E-AC75-CEBD0F91E838}" type="presParOf" srcId="{333A1088-737F-45CB-B68E-254E46348037}" destId="{2BE915AB-18AA-4053-B92C-3BFC9ED204BB}" srcOrd="16" destOrd="0" presId="urn:microsoft.com/office/officeart/2005/8/layout/target3"/>
    <dgm:cxn modelId="{02C6CFB4-93F4-4441-B398-E502C353B2F9}" type="presParOf" srcId="{333A1088-737F-45CB-B68E-254E46348037}" destId="{6BB5E863-4638-4E1D-BFDE-399D028AC4ED}" srcOrd="17" destOrd="0" presId="urn:microsoft.com/office/officeart/2005/8/layout/target3"/>
    <dgm:cxn modelId="{273B3000-8837-4658-800D-1656A4BDB33D}" type="presParOf" srcId="{333A1088-737F-45CB-B68E-254E46348037}" destId="{5A5FFA88-C948-4069-8E93-59FA12366E83}" srcOrd="18" destOrd="0" presId="urn:microsoft.com/office/officeart/2005/8/layout/target3"/>
    <dgm:cxn modelId="{398CAA15-EC85-4BAC-B7B9-25747358A30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VY_32_INOVACE_AJ_09_NUMBERS </a:t>
          </a:r>
          <a:r>
            <a:rPr lang="cs-CZ" sz="2000" kern="1200" dirty="0" smtClean="0"/>
            <a:t>1-10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Čísla 1-10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7A433-324D-4563-88B7-BD67D763CD7D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6FBB2-4CFE-4701-AB4F-6AACFF3DF16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7A433-324D-4563-88B7-BD67D763CD7D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6FBB2-4CFE-4701-AB4F-6AACFF3DF16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7A433-324D-4563-88B7-BD67D763CD7D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6FBB2-4CFE-4701-AB4F-6AACFF3DF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7A433-324D-4563-88B7-BD67D763CD7D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6FBB2-4CFE-4701-AB4F-6AACFF3DF16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7A433-324D-4563-88B7-BD67D763CD7D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6FBB2-4CFE-4701-AB4F-6AACFF3DF16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7A433-324D-4563-88B7-BD67D763CD7D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6FBB2-4CFE-4701-AB4F-6AACFF3DF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7A433-324D-4563-88B7-BD67D763CD7D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6FBB2-4CFE-4701-AB4F-6AACFF3DF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7A433-324D-4563-88B7-BD67D763CD7D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6FBB2-4CFE-4701-AB4F-6AACFF3DF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7A433-324D-4563-88B7-BD67D763CD7D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6FBB2-4CFE-4701-AB4F-6AACFF3DF16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7A433-324D-4563-88B7-BD67D763CD7D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6FBB2-4CFE-4701-AB4F-6AACFF3DF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7A433-324D-4563-88B7-BD67D763CD7D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6FBB2-4CFE-4701-AB4F-6AACFF3DF1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ED7A433-324D-4563-88B7-BD67D763CD7D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B6FBB2-4CFE-4701-AB4F-6AACFF3DF16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23998728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506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869160"/>
            <a:ext cx="6512511" cy="1143000"/>
          </a:xfrm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99362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i="1" dirty="0">
                <a:solidFill>
                  <a:schemeClr val="tx1"/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i="1" dirty="0">
                <a:solidFill>
                  <a:schemeClr val="tx1"/>
                </a:solidFill>
              </a:rPr>
              <a:t>Prezentace slouží k výkladu nebo procvičení </a:t>
            </a:r>
            <a:r>
              <a:rPr lang="cs-CZ" i="1" dirty="0" smtClean="0">
                <a:solidFill>
                  <a:schemeClr val="tx1"/>
                </a:solidFill>
              </a:rPr>
              <a:t>číslovek 1 - 10, součástí </a:t>
            </a:r>
            <a:r>
              <a:rPr lang="cs-CZ" i="1" dirty="0">
                <a:solidFill>
                  <a:schemeClr val="tx1"/>
                </a:solidFill>
              </a:rPr>
              <a:t>jsou </a:t>
            </a:r>
            <a:r>
              <a:rPr lang="cs-CZ" i="1" dirty="0" smtClean="0">
                <a:solidFill>
                  <a:schemeClr val="tx1"/>
                </a:solidFill>
              </a:rPr>
              <a:t>jednoduché úkoly na </a:t>
            </a:r>
            <a:r>
              <a:rPr lang="cs-CZ" i="1" dirty="0" smtClean="0">
                <a:solidFill>
                  <a:schemeClr val="tx1"/>
                </a:solidFill>
              </a:rPr>
              <a:t>jejich procvičení</a:t>
            </a:r>
            <a:r>
              <a:rPr lang="cs-CZ" i="1" dirty="0" smtClean="0">
                <a:solidFill>
                  <a:schemeClr val="tx1"/>
                </a:solidFill>
              </a:rPr>
              <a:t>.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Seznámit se s učivem, upevnit </a:t>
            </a:r>
          </a:p>
          <a:p>
            <a:pPr marL="45720" indent="0">
              <a:buNone/>
            </a:pPr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prohloubit znalosti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Zvládat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základní </a:t>
            </a:r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číslovky, jejich pojmenování </a:t>
            </a:r>
          </a:p>
          <a:p>
            <a:pPr marL="45720" indent="0">
              <a:buNone/>
            </a:pPr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Rozlišovat grafickou a mluvenou podobu slova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Inovace: </a:t>
            </a:r>
            <a:r>
              <a:rPr lang="cs-CZ" i="1" dirty="0">
                <a:solidFill>
                  <a:schemeClr val="tx1"/>
                </a:solidFill>
              </a:rPr>
              <a:t>Žáci se stávají aktivnějšími , materiál slouží k motivaci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Ročník: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/>
                </a:solidFill>
              </a:rPr>
              <a:t>6. r.-seznámení s učivem, 7.r. – upevnění učiva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Materiál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ověřen:24.10.2011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4861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COUNT FROM 1 TO 10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NUMBERS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60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6512511" cy="1143000"/>
          </a:xfrm>
        </p:spPr>
        <p:txBody>
          <a:bodyPr/>
          <a:lstStyle/>
          <a:p>
            <a:r>
              <a:rPr lang="cs-CZ" dirty="0" smtClean="0"/>
              <a:t>NUMBERS 1 - 10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1988840"/>
            <a:ext cx="3346704" cy="347472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	</a:t>
            </a:r>
            <a:r>
              <a:rPr lang="cs-CZ" dirty="0" err="1" smtClean="0"/>
              <a:t>one</a:t>
            </a:r>
            <a:r>
              <a:rPr lang="cs-CZ" dirty="0" smtClean="0"/>
              <a:t>  </a:t>
            </a:r>
          </a:p>
          <a:p>
            <a:endParaRPr lang="cs-CZ" dirty="0"/>
          </a:p>
          <a:p>
            <a:r>
              <a:rPr lang="cs-CZ" dirty="0" smtClean="0"/>
              <a:t>2	</a:t>
            </a:r>
            <a:r>
              <a:rPr lang="cs-CZ" dirty="0" err="1" smtClean="0"/>
              <a:t>two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	</a:t>
            </a:r>
            <a:r>
              <a:rPr lang="cs-CZ" dirty="0" err="1" smtClean="0"/>
              <a:t>three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4	</a:t>
            </a:r>
            <a:r>
              <a:rPr lang="cs-CZ" dirty="0" err="1" smtClean="0"/>
              <a:t>four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5	</a:t>
            </a:r>
            <a:r>
              <a:rPr lang="cs-CZ" dirty="0" err="1" smtClean="0"/>
              <a:t>five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716016" y="1988840"/>
            <a:ext cx="3346704" cy="347472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6	</a:t>
            </a:r>
            <a:r>
              <a:rPr lang="cs-CZ" dirty="0" err="1" smtClean="0"/>
              <a:t>six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7	</a:t>
            </a:r>
            <a:r>
              <a:rPr lang="cs-CZ" dirty="0" err="1" smtClean="0"/>
              <a:t>seven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8	</a:t>
            </a:r>
            <a:r>
              <a:rPr lang="cs-CZ" dirty="0" err="1" smtClean="0"/>
              <a:t>eight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9	</a:t>
            </a:r>
            <a:r>
              <a:rPr lang="cs-CZ" dirty="0" err="1" smtClean="0"/>
              <a:t>nine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10	ten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8177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Numbers</a:t>
            </a:r>
            <a:r>
              <a:rPr lang="cs-CZ" dirty="0" smtClean="0"/>
              <a:t> 1-5</a:t>
            </a:r>
            <a:endParaRPr lang="cs-CZ" dirty="0"/>
          </a:p>
        </p:txBody>
      </p:sp>
      <p:pic>
        <p:nvPicPr>
          <p:cNvPr id="1026" name="Picture 2" descr="C:\Users\zak\AppData\Local\Microsoft\Windows\Temporary Internet Files\Content.IE5\H4ZYAZY4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621" y="670731"/>
            <a:ext cx="1400371" cy="1400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ak\AppData\Local\Microsoft\Windows\Temporary Internet Files\Content.IE5\79TWYB4K\MP90044658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7" t="53545" r="13015" b="8159"/>
          <a:stretch/>
        </p:blipFill>
        <p:spPr bwMode="auto">
          <a:xfrm>
            <a:off x="467544" y="4617131"/>
            <a:ext cx="1885767" cy="1176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ak\AppData\Local\Microsoft\Windows\Temporary Internet Files\Content.IE5\YIS3S625\MC9004362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646" y="2576148"/>
            <a:ext cx="925434" cy="130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15219" y="1147831"/>
            <a:ext cx="1699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one</a:t>
            </a:r>
            <a:r>
              <a:rPr lang="cs-CZ" dirty="0" smtClean="0"/>
              <a:t> sun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66080" y="2961324"/>
            <a:ext cx="1699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4" name="Picture 8" descr="C:\Users\zak\AppData\Local\Microsoft\Windows\Temporary Internet Files\Content.IE5\YIS3S625\MC9004362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83327"/>
            <a:ext cx="920350" cy="1299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612327" y="4882000"/>
            <a:ext cx="16990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t</a:t>
            </a:r>
            <a:r>
              <a:rPr lang="cs-CZ" dirty="0" err="1" smtClean="0"/>
              <a:t>hree</a:t>
            </a:r>
            <a:r>
              <a:rPr lang="cs-CZ" dirty="0" smtClean="0"/>
              <a:t> </a:t>
            </a:r>
            <a:r>
              <a:rPr lang="cs-CZ" dirty="0" err="1" smtClean="0"/>
              <a:t>grey</a:t>
            </a:r>
            <a:r>
              <a:rPr lang="cs-CZ" dirty="0" smtClean="0"/>
              <a:t> </a:t>
            </a:r>
            <a:r>
              <a:rPr lang="cs-CZ" dirty="0" err="1" smtClean="0"/>
              <a:t>mouse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3" name="Picture 5" descr="C:\Users\zak\AppData\Local\Microsoft\Windows\Temporary Internet Files\Content.IE5\0C7OLE1Q\MC900436899[2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277" y="1254458"/>
            <a:ext cx="948279" cy="990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C:\Users\zak\AppData\Local\Microsoft\Windows\Temporary Internet Files\Content.IE5\0C7OLE1Q\MC900436899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20483"/>
            <a:ext cx="807090" cy="84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C:\Users\zak\AppData\Local\Microsoft\Windows\Temporary Internet Files\Content.IE5\0C7OLE1Q\MC900436899[2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763" y="1383157"/>
            <a:ext cx="842834" cy="88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5" descr="C:\Users\zak\AppData\Local\Microsoft\Windows\Temporary Internet Files\Content.IE5\0C7OLE1Q\MC900436899[2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9664" y="1466453"/>
            <a:ext cx="825038" cy="861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9" descr="C:\Users\zak\AppData\Local\Microsoft\Windows\Temporary Internet Files\Content.IE5\H4ZYAZY4\MC90023304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5943" y="2961324"/>
            <a:ext cx="2105901" cy="192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TextovéPole 47"/>
          <p:cNvSpPr txBox="1"/>
          <p:nvPr/>
        </p:nvSpPr>
        <p:spPr>
          <a:xfrm>
            <a:off x="6603225" y="3876899"/>
            <a:ext cx="19950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732240" y="1500071"/>
            <a:ext cx="18660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f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sweet</a:t>
            </a:r>
            <a:r>
              <a:rPr lang="cs-CZ" dirty="0" smtClean="0"/>
              <a:t> </a:t>
            </a:r>
            <a:r>
              <a:rPr lang="cs-CZ" dirty="0" err="1" smtClean="0"/>
              <a:t>strawberrie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66276" y="5445224"/>
            <a:ext cx="3632043" cy="92333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Nezapomeň</a:t>
            </a:r>
            <a:r>
              <a:rPr lang="cs-CZ" dirty="0" smtClean="0"/>
              <a:t> – v množném čísle přidáváme za podstatné jméno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</a:p>
          <a:p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>
                <a:solidFill>
                  <a:srgbClr val="FF0000"/>
                </a:solidFill>
              </a:rPr>
              <a:t>    -   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286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3" grpId="0"/>
      <p:bldP spid="15" grpId="0"/>
      <p:bldP spid="48" grpId="0"/>
      <p:bldP spid="4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98820" y="180896"/>
            <a:ext cx="6512511" cy="1143000"/>
          </a:xfrm>
        </p:spPr>
        <p:txBody>
          <a:bodyPr/>
          <a:lstStyle/>
          <a:p>
            <a:r>
              <a:rPr lang="cs-CZ" dirty="0" err="1" smtClean="0"/>
              <a:t>Numbers</a:t>
            </a:r>
            <a:r>
              <a:rPr lang="cs-CZ" dirty="0" smtClean="0"/>
              <a:t> 6 - 10</a:t>
            </a:r>
            <a:endParaRPr lang="cs-CZ" dirty="0"/>
          </a:p>
        </p:txBody>
      </p:sp>
      <p:pic>
        <p:nvPicPr>
          <p:cNvPr id="3" name="Picture 2" descr="C:\Users\zak\AppData\Local\Microsoft\Windows\Temporary Internet Files\Content.IE5\79TWYB4K\MC900436895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64" t="6944" r="4934" b="7663"/>
          <a:stretch/>
        </p:blipFill>
        <p:spPr bwMode="auto">
          <a:xfrm>
            <a:off x="1604795" y="994049"/>
            <a:ext cx="946139" cy="96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zak\AppData\Local\Microsoft\Windows\Temporary Internet Files\Content.IE5\79TWYB4K\MC900436895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95" t="4126" r="7450" b="9763"/>
          <a:stretch/>
        </p:blipFill>
        <p:spPr bwMode="auto">
          <a:xfrm>
            <a:off x="466673" y="822719"/>
            <a:ext cx="1087996" cy="117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092280" y="4561033"/>
            <a:ext cx="1699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 </a:t>
            </a:r>
            <a:r>
              <a:rPr lang="cs-CZ" dirty="0" err="1"/>
              <a:t>o'clock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9916" y="2247973"/>
            <a:ext cx="1699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nine</a:t>
            </a:r>
            <a:r>
              <a:rPr lang="cs-CZ" dirty="0" smtClean="0"/>
              <a:t> </a:t>
            </a:r>
            <a:r>
              <a:rPr lang="cs-CZ" dirty="0" err="1" smtClean="0"/>
              <a:t>bug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0934" y="5291915"/>
            <a:ext cx="1699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dirty="0" err="1" smtClean="0"/>
              <a:t>heart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40113" y="3267563"/>
            <a:ext cx="16990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seven</a:t>
            </a:r>
            <a:r>
              <a:rPr lang="cs-CZ" dirty="0" smtClean="0"/>
              <a:t> blue </a:t>
            </a:r>
            <a:r>
              <a:rPr lang="cs-CZ" dirty="0" err="1" smtClean="0"/>
              <a:t>triangle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0934" y="1293163"/>
            <a:ext cx="1699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s</a:t>
            </a:r>
            <a:r>
              <a:rPr lang="cs-CZ" dirty="0" err="1" smtClean="0"/>
              <a:t>ix</a:t>
            </a:r>
            <a:r>
              <a:rPr lang="cs-CZ" dirty="0" smtClean="0"/>
              <a:t> </a:t>
            </a:r>
            <a:r>
              <a:rPr lang="cs-CZ" dirty="0" err="1" smtClean="0"/>
              <a:t>banana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251520" y="2533377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876516" y="2533377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2123606" y="2533377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1491028" y="2527571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240669" y="3257916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873701" y="3257916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1499536" y="3257916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389118" y="4390297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395536" y="5016118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1114589" y="4423134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1148915" y="5119455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1791088" y="4423134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1456337" y="5786500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753448" y="5774077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1825269" y="5122578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3" descr="C:\Users\Ucitel\AppData\Local\Microsoft\Windows\Temporary Internet Files\Content.IE5\K4HRXQFE\MP90031377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00" t="11988" r="3787" b="12688"/>
          <a:stretch/>
        </p:blipFill>
        <p:spPr bwMode="auto">
          <a:xfrm>
            <a:off x="4507378" y="1620843"/>
            <a:ext cx="2086927" cy="152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C:\Users\Ucitel\AppData\Local\Microsoft\Windows\Temporary Internet Files\Content.IE5\8NWSSWIC\MC9003451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61210"/>
            <a:ext cx="1578403" cy="1301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1049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zak\AppData\Local\Microsoft\Windows\Temporary Internet Files\Content.IE5\H4ZYAZY4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740" y="718645"/>
            <a:ext cx="1400371" cy="1400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022561" y="1169670"/>
            <a:ext cx="1699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 sun</a:t>
            </a:r>
            <a:endParaRPr lang="cs-CZ" dirty="0"/>
          </a:p>
        </p:txBody>
      </p:sp>
      <p:pic>
        <p:nvPicPr>
          <p:cNvPr id="9" name="Picture 5" descr="C:\Users\zak\AppData\Local\Microsoft\Windows\Temporary Internet Files\Content.IE5\0C7OLE1Q\MC900436899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36" y="610183"/>
            <a:ext cx="948279" cy="990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zak\AppData\Local\Microsoft\Windows\Temporary Internet Files\Content.IE5\0C7OLE1Q\MC900436899[2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268" y="692912"/>
            <a:ext cx="807090" cy="84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zak\AppData\Local\Microsoft\Windows\Temporary Internet Files\Content.IE5\0C7OLE1Q\MC900436899[2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895" y="655586"/>
            <a:ext cx="842834" cy="88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zak\AppData\Local\Microsoft\Windows\Temporary Internet Files\Content.IE5\0C7OLE1Q\MC900436899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796" y="738882"/>
            <a:ext cx="825038" cy="861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Users\zak\AppData\Local\Microsoft\Windows\Temporary Internet Files\Content.IE5\H4ZYAZY4\MC9002330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76" y="4350994"/>
            <a:ext cx="2105901" cy="192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764766" y="5311332"/>
            <a:ext cx="22172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apples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12372" y="772500"/>
            <a:ext cx="18660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 </a:t>
            </a:r>
            <a:r>
              <a:rPr lang="cs-CZ" dirty="0" err="1" smtClean="0"/>
              <a:t>sweet</a:t>
            </a:r>
            <a:r>
              <a:rPr lang="cs-CZ" dirty="0" smtClean="0"/>
              <a:t> </a:t>
            </a:r>
            <a:r>
              <a:rPr lang="cs-CZ" dirty="0" err="1" smtClean="0"/>
              <a:t>strawberries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5376558"/>
            <a:ext cx="3096345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Nápověda:</a:t>
            </a:r>
          </a:p>
          <a:p>
            <a:r>
              <a:rPr lang="cs-CZ" dirty="0" err="1" smtClean="0"/>
              <a:t>Six</a:t>
            </a:r>
            <a:r>
              <a:rPr lang="cs-CZ" dirty="0" smtClean="0"/>
              <a:t>, </a:t>
            </a:r>
            <a:r>
              <a:rPr lang="cs-CZ" dirty="0" err="1" smtClean="0"/>
              <a:t>nine</a:t>
            </a:r>
            <a:r>
              <a:rPr lang="cs-CZ" dirty="0" smtClean="0"/>
              <a:t>, </a:t>
            </a:r>
            <a:r>
              <a:rPr lang="cs-CZ" dirty="0" err="1" smtClean="0"/>
              <a:t>one</a:t>
            </a:r>
            <a:r>
              <a:rPr lang="cs-CZ" dirty="0" smtClean="0"/>
              <a:t>, </a:t>
            </a:r>
            <a:r>
              <a:rPr lang="cs-CZ" dirty="0" err="1" smtClean="0"/>
              <a:t>eight</a:t>
            </a:r>
            <a:r>
              <a:rPr lang="cs-CZ" dirty="0" smtClean="0"/>
              <a:t>, </a:t>
            </a:r>
            <a:r>
              <a:rPr lang="cs-CZ" dirty="0" err="1" smtClean="0"/>
              <a:t>three</a:t>
            </a:r>
            <a:r>
              <a:rPr lang="cs-CZ" dirty="0" smtClean="0"/>
              <a:t>, </a:t>
            </a:r>
            <a:r>
              <a:rPr lang="cs-CZ" dirty="0" err="1" smtClean="0"/>
              <a:t>five</a:t>
            </a:r>
            <a:r>
              <a:rPr lang="cs-CZ" dirty="0" smtClean="0"/>
              <a:t>, </a:t>
            </a:r>
            <a:r>
              <a:rPr lang="cs-CZ" dirty="0" err="1" smtClean="0"/>
              <a:t>two</a:t>
            </a:r>
            <a:r>
              <a:rPr lang="cs-CZ" dirty="0" smtClean="0"/>
              <a:t>, ten, </a:t>
            </a:r>
            <a:r>
              <a:rPr lang="cs-CZ" dirty="0" err="1" smtClean="0"/>
              <a:t>four</a:t>
            </a:r>
            <a:r>
              <a:rPr lang="cs-CZ" dirty="0" smtClean="0"/>
              <a:t>, </a:t>
            </a:r>
            <a:r>
              <a:rPr lang="cs-CZ" dirty="0" err="1" smtClean="0"/>
              <a:t>seven</a:t>
            </a:r>
            <a:r>
              <a:rPr lang="cs-CZ" dirty="0"/>
              <a:t>.</a:t>
            </a:r>
          </a:p>
        </p:txBody>
      </p:sp>
      <p:pic>
        <p:nvPicPr>
          <p:cNvPr id="17" name="Picture 2" descr="C:\Users\zak\AppData\Local\Microsoft\Windows\Temporary Internet Files\Content.IE5\79TWYB4K\MC900436895[1]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64" t="6944" r="4934" b="7663"/>
          <a:stretch/>
        </p:blipFill>
        <p:spPr bwMode="auto">
          <a:xfrm>
            <a:off x="5940152" y="3229395"/>
            <a:ext cx="946139" cy="96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zak\AppData\Local\Microsoft\Windows\Temporary Internet Files\Content.IE5\79TWYB4K\MC900436895[1]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95" t="4126" r="7450" b="9763"/>
          <a:stretch/>
        </p:blipFill>
        <p:spPr bwMode="auto">
          <a:xfrm>
            <a:off x="4802030" y="3058065"/>
            <a:ext cx="1087996" cy="117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6886291" y="3528509"/>
            <a:ext cx="1699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 </a:t>
            </a:r>
            <a:r>
              <a:rPr lang="cs-CZ" dirty="0" err="1" smtClean="0"/>
              <a:t>bananas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86111" y="2715769"/>
            <a:ext cx="1699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 </a:t>
            </a:r>
            <a:r>
              <a:rPr lang="cs-CZ" dirty="0" err="1"/>
              <a:t>o'clock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1" name="Picture 5" descr="C:\Users\Ucitel\AppData\Local\Microsoft\Windows\Temporary Internet Files\Content.IE5\8NWSSWIC\MC90034510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895" y="2415946"/>
            <a:ext cx="1578403" cy="1301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5000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15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52120" y="5376558"/>
            <a:ext cx="3096345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Nápověda:</a:t>
            </a:r>
          </a:p>
          <a:p>
            <a:r>
              <a:rPr lang="cs-CZ" dirty="0" err="1" smtClean="0"/>
              <a:t>Six</a:t>
            </a:r>
            <a:r>
              <a:rPr lang="cs-CZ" dirty="0" smtClean="0"/>
              <a:t>, </a:t>
            </a:r>
            <a:r>
              <a:rPr lang="cs-CZ" dirty="0" err="1" smtClean="0"/>
              <a:t>nine</a:t>
            </a:r>
            <a:r>
              <a:rPr lang="cs-CZ" dirty="0" smtClean="0"/>
              <a:t>, </a:t>
            </a:r>
            <a:r>
              <a:rPr lang="cs-CZ" dirty="0" err="1" smtClean="0"/>
              <a:t>one</a:t>
            </a:r>
            <a:r>
              <a:rPr lang="cs-CZ" dirty="0" smtClean="0"/>
              <a:t>, </a:t>
            </a:r>
            <a:r>
              <a:rPr lang="cs-CZ" dirty="0" err="1" smtClean="0"/>
              <a:t>eight</a:t>
            </a:r>
            <a:r>
              <a:rPr lang="cs-CZ" dirty="0" smtClean="0"/>
              <a:t>, </a:t>
            </a:r>
            <a:r>
              <a:rPr lang="cs-CZ" dirty="0" err="1" smtClean="0"/>
              <a:t>three</a:t>
            </a:r>
            <a:r>
              <a:rPr lang="cs-CZ" dirty="0" smtClean="0"/>
              <a:t>, </a:t>
            </a:r>
            <a:r>
              <a:rPr lang="cs-CZ" dirty="0" err="1" smtClean="0"/>
              <a:t>five</a:t>
            </a:r>
            <a:r>
              <a:rPr lang="cs-CZ" dirty="0" smtClean="0"/>
              <a:t>, </a:t>
            </a:r>
            <a:r>
              <a:rPr lang="cs-CZ" dirty="0" err="1" smtClean="0"/>
              <a:t>two</a:t>
            </a:r>
            <a:r>
              <a:rPr lang="cs-CZ" dirty="0" smtClean="0"/>
              <a:t>, ten, </a:t>
            </a:r>
            <a:r>
              <a:rPr lang="cs-CZ" dirty="0" err="1" smtClean="0"/>
              <a:t>four</a:t>
            </a:r>
            <a:r>
              <a:rPr lang="cs-CZ" dirty="0" smtClean="0"/>
              <a:t>, </a:t>
            </a:r>
            <a:r>
              <a:rPr lang="cs-CZ" dirty="0" err="1" smtClean="0"/>
              <a:t>seven</a:t>
            </a:r>
            <a:r>
              <a:rPr lang="cs-CZ" dirty="0"/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0794" y="2924944"/>
            <a:ext cx="1699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 </a:t>
            </a:r>
            <a:r>
              <a:rPr lang="cs-CZ" dirty="0" err="1" smtClean="0"/>
              <a:t>bugs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0934" y="5291915"/>
            <a:ext cx="2068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 </a:t>
            </a:r>
            <a:r>
              <a:rPr lang="cs-CZ" dirty="0" err="1" smtClean="0"/>
              <a:t>hearts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90536" y="1988840"/>
            <a:ext cx="16990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 blue </a:t>
            </a:r>
            <a:r>
              <a:rPr lang="cs-CZ" dirty="0" err="1" smtClean="0"/>
              <a:t>triangles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5143236" y="1059122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5768232" y="1059122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7015322" y="1059122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6382744" y="1053316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5132385" y="1783661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5765417" y="1783661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6391252" y="1783661"/>
            <a:ext cx="550429" cy="66562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389118" y="4390297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395536" y="5016118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1114589" y="4423134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1148915" y="5119455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1791088" y="4423134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1456337" y="5786500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753448" y="5774077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1825269" y="5122578"/>
            <a:ext cx="573551" cy="645129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3" descr="C:\Users\Ucitel\AppData\Local\Microsoft\Windows\Temporary Internet Files\Content.IE5\K4HRXQFE\MP90031377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00" t="11988" r="3787" b="12688"/>
          <a:stretch/>
        </p:blipFill>
        <p:spPr bwMode="auto">
          <a:xfrm>
            <a:off x="2398820" y="2247973"/>
            <a:ext cx="2086927" cy="152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zak\AppData\Local\Microsoft\Windows\Temporary Internet Files\Content.IE5\79TWYB4K\MP90044658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7" t="53545" r="13015" b="8159"/>
          <a:stretch/>
        </p:blipFill>
        <p:spPr bwMode="auto">
          <a:xfrm>
            <a:off x="513453" y="548680"/>
            <a:ext cx="1885767" cy="1176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2550934" y="549321"/>
            <a:ext cx="2353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 </a:t>
            </a:r>
            <a:r>
              <a:rPr lang="cs-CZ" dirty="0" err="1" smtClean="0"/>
              <a:t>grey</a:t>
            </a:r>
            <a:r>
              <a:rPr lang="cs-CZ" dirty="0" smtClean="0"/>
              <a:t> </a:t>
            </a:r>
            <a:r>
              <a:rPr lang="cs-CZ" dirty="0" err="1" smtClean="0"/>
              <a:t>mouses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9" name="Picture 8" descr="C:\Users\zak\AppData\Local\Microsoft\Windows\Temporary Internet Files\Content.IE5\YIS3S625\MC9004362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590729"/>
            <a:ext cx="925434" cy="130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6433538" y="3975905"/>
            <a:ext cx="22429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cats</a:t>
            </a:r>
            <a:endParaRPr lang="cs-CZ" dirty="0"/>
          </a:p>
        </p:txBody>
      </p:sp>
      <p:pic>
        <p:nvPicPr>
          <p:cNvPr id="31" name="Picture 8" descr="C:\Users\zak\AppData\Local\Microsoft\Windows\Temporary Internet Files\Content.IE5\YIS3S625\MC9004362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978" y="3597908"/>
            <a:ext cx="920350" cy="1299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9400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u="sng">
                <a:hlinkClick r:id="rId2"/>
              </a:rPr>
              <a:t>http://office.microsoft.com</a:t>
            </a:r>
            <a:r>
              <a:rPr lang="cs-CZ"/>
              <a:t> 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40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76</TotalTime>
  <Words>246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Anotace </vt:lpstr>
      <vt:lpstr>NUMBERS</vt:lpstr>
      <vt:lpstr>NUMBERS 1 - 10</vt:lpstr>
      <vt:lpstr>Numbers 1-5</vt:lpstr>
      <vt:lpstr>Numbers 6 - 10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 Žák</dc:creator>
  <cp:lastModifiedBy>Markéta Březinová</cp:lastModifiedBy>
  <cp:revision>16</cp:revision>
  <dcterms:created xsi:type="dcterms:W3CDTF">2012-02-27T11:57:30Z</dcterms:created>
  <dcterms:modified xsi:type="dcterms:W3CDTF">2013-03-08T15:57:07Z</dcterms:modified>
</cp:coreProperties>
</file>