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9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VY_32_INOVACE_AJ_13_IN </a:t>
          </a:r>
          <a:r>
            <a:rPr lang="cs-CZ" sz="2000" dirty="0" smtClean="0"/>
            <a:t>THE KITCHEN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 kuchyni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5177ED-E883-49B1-A5E1-ECACE8A9043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26E5291-9460-43AF-9355-34DBA8D21542}" type="presOf" srcId="{D1D4F407-5343-4D3F-B5B9-D407B03CAEB4}" destId="{D005CE8C-CC26-4C3E-AC11-E15060ECD759}" srcOrd="0" destOrd="0" presId="urn:microsoft.com/office/officeart/2005/8/layout/target3"/>
    <dgm:cxn modelId="{7EF8444F-A39A-4C29-95B6-38948DA46E64}" type="presOf" srcId="{D8197B8C-B260-4A16-BDF4-0947B075E274}" destId="{5A5FFA88-C948-4069-8E93-59FA12366E83}" srcOrd="1" destOrd="0" presId="urn:microsoft.com/office/officeart/2005/8/layout/target3"/>
    <dgm:cxn modelId="{910334E2-F4CA-45C6-9A62-040079D29015}" type="presOf" srcId="{B651F6E3-6281-48DB-9319-2AEAFDAE7572}" destId="{619D679B-A015-4ECF-8348-D1034C574F40}" srcOrd="0" destOrd="0" presId="urn:microsoft.com/office/officeart/2005/8/layout/target3"/>
    <dgm:cxn modelId="{E0C61C35-8EC8-4642-A727-8E267B05EE8B}" type="presOf" srcId="{D1D4F407-5343-4D3F-B5B9-D407B03CAEB4}" destId="{AED2198E-93D5-4001-81B4-73124B309672}" srcOrd="1" destOrd="0" presId="urn:microsoft.com/office/officeart/2005/8/layout/target3"/>
    <dgm:cxn modelId="{D1544AE6-197E-4F39-A011-65AAA82A34EC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AB92102-1F24-4353-9445-9BC90EBABC12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25152D6-10C2-439B-A479-2A32A1120E72}" type="presOf" srcId="{4C35D32F-0EAB-4CD7-82EE-45574DC2A586}" destId="{8BEBB6EC-1DAA-4CAC-8A25-BC0FCBD5DBD5}" srcOrd="0" destOrd="0" presId="urn:microsoft.com/office/officeart/2005/8/layout/target3"/>
    <dgm:cxn modelId="{D843B0C5-48BD-4F30-856F-85E3081E9473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9F3F15D-2121-43D4-B8C9-D517B74A8ECD}" type="presOf" srcId="{B651F6E3-6281-48DB-9319-2AEAFDAE7572}" destId="{6BB5E863-4638-4E1D-BFDE-399D028AC4ED}" srcOrd="1" destOrd="0" presId="urn:microsoft.com/office/officeart/2005/8/layout/target3"/>
    <dgm:cxn modelId="{E937185D-5B2B-4EA3-9783-5EC45DBC4612}" type="presOf" srcId="{D1B46980-6531-4606-95E6-44980827E919}" destId="{6140AFEC-043D-4C43-A2F9-D0F5331DF3A3}" srcOrd="0" destOrd="0" presId="urn:microsoft.com/office/officeart/2005/8/layout/target3"/>
    <dgm:cxn modelId="{6BA0A76F-5538-4D98-92F9-439472CEF544}" type="presParOf" srcId="{333A1088-737F-45CB-B68E-254E46348037}" destId="{F5ABB229-8D3B-4694-996A-96F23CF14429}" srcOrd="0" destOrd="0" presId="urn:microsoft.com/office/officeart/2005/8/layout/target3"/>
    <dgm:cxn modelId="{0705DCCC-AC94-482E-A268-482E9406FF22}" type="presParOf" srcId="{333A1088-737F-45CB-B68E-254E46348037}" destId="{F41139FD-01EE-4571-8B17-4FB00FC51163}" srcOrd="1" destOrd="0" presId="urn:microsoft.com/office/officeart/2005/8/layout/target3"/>
    <dgm:cxn modelId="{5AC724E5-4468-48A8-A462-2F7CC8F10FE4}" type="presParOf" srcId="{333A1088-737F-45CB-B68E-254E46348037}" destId="{D005CE8C-CC26-4C3E-AC11-E15060ECD759}" srcOrd="2" destOrd="0" presId="urn:microsoft.com/office/officeart/2005/8/layout/target3"/>
    <dgm:cxn modelId="{926D14DD-4FBB-4A33-9218-F3EF7BF57F66}" type="presParOf" srcId="{333A1088-737F-45CB-B68E-254E46348037}" destId="{2C702D82-9B77-49B7-9568-BB8EB47C3372}" srcOrd="3" destOrd="0" presId="urn:microsoft.com/office/officeart/2005/8/layout/target3"/>
    <dgm:cxn modelId="{7008FC7A-1F96-44F3-B555-6C6354EC0C5D}" type="presParOf" srcId="{333A1088-737F-45CB-B68E-254E46348037}" destId="{A52A0455-90FF-4808-ABD0-F02540D31D5A}" srcOrd="4" destOrd="0" presId="urn:microsoft.com/office/officeart/2005/8/layout/target3"/>
    <dgm:cxn modelId="{B70814B4-3519-409A-8F1A-CD0A3359E13B}" type="presParOf" srcId="{333A1088-737F-45CB-B68E-254E46348037}" destId="{6140AFEC-043D-4C43-A2F9-D0F5331DF3A3}" srcOrd="5" destOrd="0" presId="urn:microsoft.com/office/officeart/2005/8/layout/target3"/>
    <dgm:cxn modelId="{727C51B5-6716-4477-B755-9E1B88CC6938}" type="presParOf" srcId="{333A1088-737F-45CB-B68E-254E46348037}" destId="{9358AC05-5D7D-4327-9F80-1AD486AEA664}" srcOrd="6" destOrd="0" presId="urn:microsoft.com/office/officeart/2005/8/layout/target3"/>
    <dgm:cxn modelId="{1D666EFD-0CEB-4356-B9E7-9DDD014DF4CE}" type="presParOf" srcId="{333A1088-737F-45CB-B68E-254E46348037}" destId="{313FC574-E1CD-4FB4-B054-0B805CE0447D}" srcOrd="7" destOrd="0" presId="urn:microsoft.com/office/officeart/2005/8/layout/target3"/>
    <dgm:cxn modelId="{2FC9B41D-B10A-450E-BAFB-44F334A45B55}" type="presParOf" srcId="{333A1088-737F-45CB-B68E-254E46348037}" destId="{619D679B-A015-4ECF-8348-D1034C574F40}" srcOrd="8" destOrd="0" presId="urn:microsoft.com/office/officeart/2005/8/layout/target3"/>
    <dgm:cxn modelId="{71584B8C-E37E-4684-BCA6-051E7F571E3B}" type="presParOf" srcId="{333A1088-737F-45CB-B68E-254E46348037}" destId="{322283A8-4A27-4CDA-BAE3-F381106A9174}" srcOrd="9" destOrd="0" presId="urn:microsoft.com/office/officeart/2005/8/layout/target3"/>
    <dgm:cxn modelId="{9C8D1127-B44C-479F-9BE1-C4372C630F6E}" type="presParOf" srcId="{333A1088-737F-45CB-B68E-254E46348037}" destId="{FFC9F71D-1B4F-4AD9-A4A6-86ADEFC8AF5C}" srcOrd="10" destOrd="0" presId="urn:microsoft.com/office/officeart/2005/8/layout/target3"/>
    <dgm:cxn modelId="{079A332E-DBA8-4E39-8588-807D589BA950}" type="presParOf" srcId="{333A1088-737F-45CB-B68E-254E46348037}" destId="{25B08C86-7E15-44DC-BE7F-FFB55DD49D12}" srcOrd="11" destOrd="0" presId="urn:microsoft.com/office/officeart/2005/8/layout/target3"/>
    <dgm:cxn modelId="{83C78D82-2CB8-428E-A4B2-75C030148714}" type="presParOf" srcId="{333A1088-737F-45CB-B68E-254E46348037}" destId="{76644BE8-9D7C-4C09-B250-3D10AF48CBB7}" srcOrd="12" destOrd="0" presId="urn:microsoft.com/office/officeart/2005/8/layout/target3"/>
    <dgm:cxn modelId="{D0AC3DF4-84D3-4BC7-9109-60D44D36F463}" type="presParOf" srcId="{333A1088-737F-45CB-B68E-254E46348037}" destId="{EE85B701-7295-41C0-BA7A-34D3756A2AE6}" srcOrd="13" destOrd="0" presId="urn:microsoft.com/office/officeart/2005/8/layout/target3"/>
    <dgm:cxn modelId="{5EE55AE1-182D-46C1-9BBA-AB978E7117E5}" type="presParOf" srcId="{333A1088-737F-45CB-B68E-254E46348037}" destId="{8BEBB6EC-1DAA-4CAC-8A25-BC0FCBD5DBD5}" srcOrd="14" destOrd="0" presId="urn:microsoft.com/office/officeart/2005/8/layout/target3"/>
    <dgm:cxn modelId="{C2C9E2B8-FCA4-41FE-9E67-8CDB5694C6F7}" type="presParOf" srcId="{333A1088-737F-45CB-B68E-254E46348037}" destId="{AED2198E-93D5-4001-81B4-73124B309672}" srcOrd="15" destOrd="0" presId="urn:microsoft.com/office/officeart/2005/8/layout/target3"/>
    <dgm:cxn modelId="{4C404C9B-A90A-43E2-BF78-5AE30249F402}" type="presParOf" srcId="{333A1088-737F-45CB-B68E-254E46348037}" destId="{2BE915AB-18AA-4053-B92C-3BFC9ED204BB}" srcOrd="16" destOrd="0" presId="urn:microsoft.com/office/officeart/2005/8/layout/target3"/>
    <dgm:cxn modelId="{E180D8A3-12AE-47F4-B607-9806FBFF36A2}" type="presParOf" srcId="{333A1088-737F-45CB-B68E-254E46348037}" destId="{6BB5E863-4638-4E1D-BFDE-399D028AC4ED}" srcOrd="17" destOrd="0" presId="urn:microsoft.com/office/officeart/2005/8/layout/target3"/>
    <dgm:cxn modelId="{8AC28971-D1D5-48CC-BD90-634438BBD42D}" type="presParOf" srcId="{333A1088-737F-45CB-B68E-254E46348037}" destId="{5A5FFA88-C948-4069-8E93-59FA12366E83}" srcOrd="18" destOrd="0" presId="urn:microsoft.com/office/officeart/2005/8/layout/target3"/>
    <dgm:cxn modelId="{5373C0CC-EE61-46AB-9544-D77395F885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VY_32_INOVACE_AJ_13_IN </a:t>
          </a:r>
          <a:r>
            <a:rPr lang="cs-CZ" sz="2000" kern="1200" dirty="0" smtClean="0"/>
            <a:t>THE KITCHEN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 kuchyni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8197-D6CF-4CC4-A44D-48931483D5BA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6BC4E-FE48-4DB1-8B2C-AE41CB3315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604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8197-D6CF-4CC4-A44D-48931483D5BA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6BC4E-FE48-4DB1-8B2C-AE41CB3315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163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8197-D6CF-4CC4-A44D-48931483D5BA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6BC4E-FE48-4DB1-8B2C-AE41CB3315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292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8197-D6CF-4CC4-A44D-48931483D5BA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6BC4E-FE48-4DB1-8B2C-AE41CB3315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075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8197-D6CF-4CC4-A44D-48931483D5BA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6BC4E-FE48-4DB1-8B2C-AE41CB3315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617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8197-D6CF-4CC4-A44D-48931483D5BA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6BC4E-FE48-4DB1-8B2C-AE41CB3315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556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8197-D6CF-4CC4-A44D-48931483D5BA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6BC4E-FE48-4DB1-8B2C-AE41CB3315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090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8197-D6CF-4CC4-A44D-48931483D5BA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6BC4E-FE48-4DB1-8B2C-AE41CB3315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550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8197-D6CF-4CC4-A44D-48931483D5BA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6BC4E-FE48-4DB1-8B2C-AE41CB3315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872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8197-D6CF-4CC4-A44D-48931483D5BA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6BC4E-FE48-4DB1-8B2C-AE41CB3315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351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D8197-D6CF-4CC4-A44D-48931483D5BA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6BC4E-FE48-4DB1-8B2C-AE41CB3315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985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DD8197-D6CF-4CC4-A44D-48931483D5BA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56BC4E-FE48-4DB1-8B2C-AE41CB3315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978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openxmlformats.org/officeDocument/2006/relationships/hyperlink" Target="//upload.wikimedia.org/wikipedia/commons/2/25/Koelkast_open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openxmlformats.org/officeDocument/2006/relationships/hyperlink" Target="//upload.wikimedia.org/wikipedia/commons/2/25/Koelkast_open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275799885"/>
              </p:ext>
            </p:extLst>
          </p:nvPr>
        </p:nvGraphicFramePr>
        <p:xfrm>
          <a:off x="691952" y="106112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2112" y="48962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676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Druh učebního materiálu: </a:t>
            </a:r>
            <a:r>
              <a:rPr lang="cs-CZ" i="1" dirty="0"/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i="1" dirty="0"/>
              <a:t>Prezentace slouží k výkladu nebo procvičení slovní zásoby na téma </a:t>
            </a:r>
            <a:r>
              <a:rPr lang="cs-CZ" i="1" dirty="0" smtClean="0"/>
              <a:t>v kuchyni, součástí </a:t>
            </a:r>
            <a:r>
              <a:rPr lang="cs-CZ" i="1" dirty="0"/>
              <a:t>jsou jednoduché úkoly na procvičení </a:t>
            </a:r>
            <a:r>
              <a:rPr lang="cs-CZ" i="1" dirty="0" smtClean="0"/>
              <a:t>slovní zásoby.</a:t>
            </a:r>
            <a:endParaRPr lang="cs-CZ" i="1" dirty="0"/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i="1" dirty="0"/>
              <a:t>Seznámit se s učivem, upevnit a prohloubit znalosti.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Inovace: </a:t>
            </a:r>
            <a:r>
              <a:rPr lang="cs-CZ" i="1" dirty="0"/>
              <a:t>Žáci se stávají aktivnějšími , materiál slouží k motivaci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Ročník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: </a:t>
            </a:r>
            <a:r>
              <a:rPr lang="cs-CZ" dirty="0" smtClean="0"/>
              <a:t>8</a:t>
            </a:r>
            <a:r>
              <a:rPr lang="cs-CZ" i="1" dirty="0" smtClean="0"/>
              <a:t>. </a:t>
            </a:r>
            <a:r>
              <a:rPr lang="cs-CZ" i="1" dirty="0"/>
              <a:t>ročník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Materiál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ověřen:15.11.2011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618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2" descr="C:\Users\brezinova\AppData\Local\Microsoft\Windows\Temporary Internet Files\Content.IE5\S7687CZ2\MP9004140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4993316" cy="4993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941168"/>
            <a:ext cx="7772400" cy="1470025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In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kitchen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7858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5" name="Picture 9" descr="C:\Users\01K8\AppData\Local\Microsoft\Windows\Temporary Internet Files\Content.IE5\X4PR1M66\MP900431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35583"/>
            <a:ext cx="3125911" cy="3207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01K8\AppData\Local\Microsoft\Windows\Temporary Internet Files\Content.IE5\URT028SZ\MP900414066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7778" t="50000" b="2020"/>
          <a:stretch/>
        </p:blipFill>
        <p:spPr bwMode="auto">
          <a:xfrm>
            <a:off x="164225" y="3629641"/>
            <a:ext cx="1621164" cy="2413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brezinova\AppData\Local\Microsoft\Windows\Temporary Internet Files\Content.IE5\DE4CGPLA\MP9003996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764" y="388630"/>
            <a:ext cx="2663129" cy="213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01K8\AppData\Local\Microsoft\Windows\Temporary Internet Files\Content.IE5\02CBXRJ8\MC9003838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84984"/>
            <a:ext cx="1409304" cy="1996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5" descr="Soubor:Koelkast open.jpg">
            <a:hlinkClick r:id="rId7"/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89" b="5461"/>
          <a:stretch/>
        </p:blipFill>
        <p:spPr bwMode="auto">
          <a:xfrm>
            <a:off x="4386621" y="4283241"/>
            <a:ext cx="1954934" cy="2253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70420" y="3664637"/>
            <a:ext cx="1759048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/>
              <a:t>k</a:t>
            </a:r>
            <a:r>
              <a:rPr lang="cs-CZ" dirty="0" err="1" smtClean="0"/>
              <a:t>itchen</a:t>
            </a:r>
            <a:r>
              <a:rPr lang="cs-CZ" dirty="0" smtClean="0"/>
              <a:t> </a:t>
            </a:r>
            <a:r>
              <a:rPr lang="cs-CZ" dirty="0" err="1" smtClean="0"/>
              <a:t>units</a:t>
            </a:r>
            <a:endParaRPr lang="cs-CZ" dirty="0" smtClean="0"/>
          </a:p>
          <a:p>
            <a:pPr algn="ctr"/>
            <a:r>
              <a:rPr lang="cs-CZ" dirty="0"/>
              <a:t>k</a:t>
            </a:r>
            <a:r>
              <a:rPr lang="cs-CZ" dirty="0" smtClean="0"/>
              <a:t>uchyňská linka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41555" y="5040614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fridge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03648" y="6167320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cooker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771800" y="2944441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chair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34846" y="1940860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table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221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brezinova\AppData\Local\Microsoft\Windows\Temporary Internet Files\Content.IE5\AM1I8PN9\MP900427613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04" b="30619"/>
          <a:stretch/>
        </p:blipFill>
        <p:spPr bwMode="auto">
          <a:xfrm>
            <a:off x="2333154" y="692696"/>
            <a:ext cx="6000502" cy="3358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C:\Users\brezinova\AppData\Local\Microsoft\Windows\Temporary Internet Files\Content.IE5\AM1I8PN9\MC90029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815" y="4725144"/>
            <a:ext cx="1858978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01K8\AppData\Local\Microsoft\Windows\Temporary Internet Files\Content.IE5\640MS1N7\MP900423030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14" t="34547" r="6162" b="6464"/>
          <a:stretch/>
        </p:blipFill>
        <p:spPr bwMode="auto">
          <a:xfrm>
            <a:off x="1259632" y="4568265"/>
            <a:ext cx="1718873" cy="123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6" descr="C:\Users\01K8\AppData\Local\Microsoft\Windows\Temporary Internet Files\Content.IE5\IUY2JLGZ\MC9000371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37112"/>
            <a:ext cx="1844345" cy="183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11477" y="1115415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fork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24996" y="3573016"/>
            <a:ext cx="1182984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late</a:t>
            </a:r>
          </a:p>
          <a:p>
            <a:pPr algn="ctr"/>
            <a:r>
              <a:rPr lang="cs-CZ" dirty="0" err="1" smtClean="0"/>
              <a:t>dish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42164" y="2924944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spoon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6153615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sideboard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42012" y="6275056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7472" y="5905724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cup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8140" y="316923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glass</a:t>
            </a:r>
            <a:endParaRPr lang="cs-CZ" dirty="0"/>
          </a:p>
        </p:txBody>
      </p:sp>
      <p:pic>
        <p:nvPicPr>
          <p:cNvPr id="3076" name="Picture 4" descr="C:\Users\brezinova\AppData\Local\Microsoft\Windows\Temporary Internet Files\Content.IE5\S7687CZ2\MP900430629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17" t="9822" r="19191"/>
          <a:stretch/>
        </p:blipFill>
        <p:spPr bwMode="auto">
          <a:xfrm>
            <a:off x="179512" y="764704"/>
            <a:ext cx="1800944" cy="3546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327412" y="1093386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knife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3428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C:\Users\01K8\AppData\Local\Microsoft\Windows\Temporary Internet Files\Content.IE5\X4PR1M66\MP900431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780" y="337186"/>
            <a:ext cx="3125911" cy="3207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3" descr="C:\Users\01K8\AppData\Local\Microsoft\Windows\Temporary Internet Files\Content.IE5\URT028SZ\MP900414066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7778" t="50000" b="2020"/>
          <a:stretch/>
        </p:blipFill>
        <p:spPr bwMode="auto">
          <a:xfrm>
            <a:off x="164225" y="3629641"/>
            <a:ext cx="1621164" cy="2413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9" descr="C:\Users\brezinova\AppData\Local\Microsoft\Windows\Temporary Internet Files\Content.IE5\DE4CGPLA\MP9003996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24" y="162890"/>
            <a:ext cx="2663129" cy="213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01K8\AppData\Local\Microsoft\Windows\Temporary Internet Files\Content.IE5\02CBXRJ8\MC9003838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388" y="2342359"/>
            <a:ext cx="1409304" cy="1996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5" descr="Soubor:Koelkast open.jpg">
            <a:hlinkClick r:id="rId7"/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89" b="5461"/>
          <a:stretch/>
        </p:blipFill>
        <p:spPr bwMode="auto">
          <a:xfrm>
            <a:off x="6192953" y="4232505"/>
            <a:ext cx="1954934" cy="2253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21894" y="5839585"/>
            <a:ext cx="1759048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/>
              <a:t>k</a:t>
            </a:r>
            <a:r>
              <a:rPr lang="cs-CZ" dirty="0" err="1" smtClean="0"/>
              <a:t>itchen</a:t>
            </a:r>
            <a:r>
              <a:rPr lang="cs-CZ" dirty="0" smtClean="0"/>
              <a:t> </a:t>
            </a:r>
            <a:r>
              <a:rPr lang="cs-CZ" dirty="0" err="1" smtClean="0"/>
              <a:t>units</a:t>
            </a:r>
            <a:endParaRPr lang="cs-CZ" dirty="0" smtClean="0"/>
          </a:p>
          <a:p>
            <a:pPr algn="ctr"/>
            <a:r>
              <a:rPr lang="cs-CZ" dirty="0"/>
              <a:t>k</a:t>
            </a:r>
            <a:r>
              <a:rPr lang="cs-CZ" dirty="0" smtClean="0"/>
              <a:t>uchyňská linka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2852936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fridge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09926" y="5010914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cooker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1620368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chair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09926" y="3941636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table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52750" y="476672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Match</a:t>
            </a:r>
            <a:r>
              <a:rPr lang="cs-CZ" sz="2400" b="1" dirty="0" smtClean="0">
                <a:solidFill>
                  <a:srgbClr val="FF0000"/>
                </a:solidFill>
              </a:rPr>
              <a:t> :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5961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brezinova\AppData\Local\Microsoft\Windows\Temporary Internet Files\Content.IE5\AM1I8PN9\MP900427613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04" b="30619"/>
          <a:stretch/>
        </p:blipFill>
        <p:spPr bwMode="auto">
          <a:xfrm>
            <a:off x="2333154" y="188640"/>
            <a:ext cx="6000502" cy="314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C:\Users\brezinova\AppData\Local\Microsoft\Windows\Temporary Internet Files\Content.IE5\AM1I8PN9\MC90029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815" y="4863873"/>
            <a:ext cx="1858978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01K8\AppData\Local\Microsoft\Windows\Temporary Internet Files\Content.IE5\640MS1N7\MP900423030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14" t="34547" r="6162" b="6464"/>
          <a:stretch/>
        </p:blipFill>
        <p:spPr bwMode="auto">
          <a:xfrm>
            <a:off x="1100561" y="5262373"/>
            <a:ext cx="1718873" cy="123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6" descr="C:\Users\01K8\AppData\Local\Microsoft\Windows\Temporary Internet Files\Content.IE5\IUY2JLGZ\MC9000371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806444"/>
            <a:ext cx="1844345" cy="183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3711515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fork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36238" y="3609803"/>
            <a:ext cx="1182984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late</a:t>
            </a:r>
          </a:p>
          <a:p>
            <a:pPr algn="ctr"/>
            <a:r>
              <a:rPr lang="cs-CZ" dirty="0" err="1" smtClean="0"/>
              <a:t>dish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84809" y="3748302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spoon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42164" y="3526849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sideboard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33405" y="4507535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42750" y="4355812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cup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50170" y="4249890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glass</a:t>
            </a:r>
            <a:endParaRPr lang="cs-CZ" dirty="0"/>
          </a:p>
        </p:txBody>
      </p:sp>
      <p:pic>
        <p:nvPicPr>
          <p:cNvPr id="13" name="Picture 4" descr="C:\Users\brezinova\AppData\Local\Microsoft\Windows\Temporary Internet Files\Content.IE5\S7687CZ2\MP900430629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17" t="9822" r="19191"/>
          <a:stretch/>
        </p:blipFill>
        <p:spPr bwMode="auto">
          <a:xfrm>
            <a:off x="652191" y="534025"/>
            <a:ext cx="1307807" cy="2575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559180" y="3922502"/>
            <a:ext cx="11829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knife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05723" y="188640"/>
            <a:ext cx="17849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Match</a:t>
            </a:r>
            <a:r>
              <a:rPr lang="cs-CZ" sz="2400" b="1" dirty="0" smtClean="0">
                <a:solidFill>
                  <a:srgbClr val="FF0000"/>
                </a:solidFill>
              </a:rPr>
              <a:t>: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553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MINDERHOUD, M.. </a:t>
            </a:r>
            <a:r>
              <a:rPr lang="cs-CZ" i="1" dirty="0"/>
              <a:t>Wikipedie</a:t>
            </a:r>
            <a:r>
              <a:rPr lang="cs-CZ" dirty="0"/>
              <a:t> [online]. [cit. 12.9.2012]. Dostupný na WWW: &lt;http://cs.wikipedia.org/wiki/</a:t>
            </a:r>
            <a:r>
              <a:rPr lang="cs-CZ" dirty="0" err="1"/>
              <a:t>Soubor:Koelkast_open.jpg</a:t>
            </a:r>
            <a:r>
              <a:rPr lang="cs-CZ" dirty="0" smtClean="0"/>
              <a:t>&gt;. – lednice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106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120</TotalTime>
  <Words>164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 </vt:lpstr>
      <vt:lpstr>In the kitchen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01K8</dc:creator>
  <cp:lastModifiedBy>Markéta Březinová</cp:lastModifiedBy>
  <cp:revision>16</cp:revision>
  <dcterms:created xsi:type="dcterms:W3CDTF">2012-02-28T12:28:08Z</dcterms:created>
  <dcterms:modified xsi:type="dcterms:W3CDTF">2013-03-08T16:05:21Z</dcterms:modified>
</cp:coreProperties>
</file>