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sldIdLst>
    <p:sldId id="272" r:id="rId2"/>
    <p:sldId id="274" r:id="rId3"/>
    <p:sldId id="261" r:id="rId4"/>
    <p:sldId id="262" r:id="rId5"/>
    <p:sldId id="260" r:id="rId6"/>
    <p:sldId id="264" r:id="rId7"/>
    <p:sldId id="263" r:id="rId8"/>
    <p:sldId id="267" r:id="rId9"/>
    <p:sldId id="268" r:id="rId10"/>
    <p:sldId id="269" r:id="rId11"/>
    <p:sldId id="270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1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dirty="0" smtClean="0"/>
            <a:t>VY_32_INOVACE_AJ_06_MY HOUSE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praktická a mateřská škola Toužim,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Markéta Březinová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Dům </a:t>
          </a:r>
          <a:r>
            <a:rPr lang="cs-CZ" sz="2000" smtClean="0"/>
            <a:t>- místnosti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CZ.1.07/1.4.00/21.0613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6D51819-0A98-43DA-AE67-7649CC81F77F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40E274F-9224-445C-82C5-2BD5D7B856CC}" type="presOf" srcId="{B651F6E3-6281-48DB-9319-2AEAFDAE7572}" destId="{6BB5E863-4638-4E1D-BFDE-399D028AC4ED}" srcOrd="1" destOrd="0" presId="urn:microsoft.com/office/officeart/2005/8/layout/target3"/>
    <dgm:cxn modelId="{8DC095EE-361A-4E4B-BA1A-331659A357AD}" type="presOf" srcId="{B651F6E3-6281-48DB-9319-2AEAFDAE7572}" destId="{619D679B-A015-4ECF-8348-D1034C574F40}" srcOrd="0" destOrd="0" presId="urn:microsoft.com/office/officeart/2005/8/layout/target3"/>
    <dgm:cxn modelId="{445DBEC5-B01E-4312-A580-37534BEED4EC}" type="presOf" srcId="{4C35D32F-0EAB-4CD7-82EE-45574DC2A586}" destId="{890E4F0B-2866-4A3F-A3C7-2A14B1797930}" srcOrd="1" destOrd="0" presId="urn:microsoft.com/office/officeart/2005/8/layout/target3"/>
    <dgm:cxn modelId="{A6DE4291-9AF3-46EB-8FB0-F9F7D6A9CA7A}" type="presOf" srcId="{757F3AB3-0718-4624-B441-E567A8F0AB56}" destId="{333A1088-737F-45CB-B68E-254E46348037}" srcOrd="0" destOrd="0" presId="urn:microsoft.com/office/officeart/2005/8/layout/target3"/>
    <dgm:cxn modelId="{39EB6C2F-8942-4DD5-93D1-C1B963E13B1B}" type="presOf" srcId="{D1D4F407-5343-4D3F-B5B9-D407B03CAEB4}" destId="{AED2198E-93D5-4001-81B4-73124B309672}" srcOrd="1" destOrd="0" presId="urn:microsoft.com/office/officeart/2005/8/layout/target3"/>
    <dgm:cxn modelId="{DB022D20-7221-4A72-906B-D50B2E3F7642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D83A742E-D61D-496F-AD8D-A3944FB6A47F}" type="presOf" srcId="{D1D4F407-5343-4D3F-B5B9-D407B03CAEB4}" destId="{D005CE8C-CC26-4C3E-AC11-E15060ECD759}" srcOrd="0" destOrd="0" presId="urn:microsoft.com/office/officeart/2005/8/layout/target3"/>
    <dgm:cxn modelId="{90464F00-4480-4328-8E87-FE45C9E850E6}" type="presOf" srcId="{D1B46980-6531-4606-95E6-44980827E919}" destId="{6140AFEC-043D-4C43-A2F9-D0F5331DF3A3}" srcOrd="0" destOrd="0" presId="urn:microsoft.com/office/officeart/2005/8/layout/target3"/>
    <dgm:cxn modelId="{A2637B5F-68A3-4BF7-BB10-E98C6FB23965}" type="presOf" srcId="{D8197B8C-B260-4A16-BDF4-0947B075E274}" destId="{25B08C86-7E15-44DC-BE7F-FFB55DD49D12}" srcOrd="0" destOrd="0" presId="urn:microsoft.com/office/officeart/2005/8/layout/target3"/>
    <dgm:cxn modelId="{BDCAC01B-90AB-4475-8F72-27CAAE0B8008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5D202E1-481C-47E3-8F22-A9B9D9D17A47}" type="presParOf" srcId="{333A1088-737F-45CB-B68E-254E46348037}" destId="{F5ABB229-8D3B-4694-996A-96F23CF14429}" srcOrd="0" destOrd="0" presId="urn:microsoft.com/office/officeart/2005/8/layout/target3"/>
    <dgm:cxn modelId="{EDC0A619-0B67-400D-BDD2-35195891016B}" type="presParOf" srcId="{333A1088-737F-45CB-B68E-254E46348037}" destId="{F41139FD-01EE-4571-8B17-4FB00FC51163}" srcOrd="1" destOrd="0" presId="urn:microsoft.com/office/officeart/2005/8/layout/target3"/>
    <dgm:cxn modelId="{21DCA133-BED2-4F59-8546-2B2656CC4A8D}" type="presParOf" srcId="{333A1088-737F-45CB-B68E-254E46348037}" destId="{D005CE8C-CC26-4C3E-AC11-E15060ECD759}" srcOrd="2" destOrd="0" presId="urn:microsoft.com/office/officeart/2005/8/layout/target3"/>
    <dgm:cxn modelId="{AC51DAB5-AEBF-4766-98EA-40922FD9DEAD}" type="presParOf" srcId="{333A1088-737F-45CB-B68E-254E46348037}" destId="{2C702D82-9B77-49B7-9568-BB8EB47C3372}" srcOrd="3" destOrd="0" presId="urn:microsoft.com/office/officeart/2005/8/layout/target3"/>
    <dgm:cxn modelId="{22B26CF9-CF25-40C4-B9B4-F75A7D644EA4}" type="presParOf" srcId="{333A1088-737F-45CB-B68E-254E46348037}" destId="{A52A0455-90FF-4808-ABD0-F02540D31D5A}" srcOrd="4" destOrd="0" presId="urn:microsoft.com/office/officeart/2005/8/layout/target3"/>
    <dgm:cxn modelId="{A489572D-42D2-46E2-9AEE-817F6F82CAAA}" type="presParOf" srcId="{333A1088-737F-45CB-B68E-254E46348037}" destId="{6140AFEC-043D-4C43-A2F9-D0F5331DF3A3}" srcOrd="5" destOrd="0" presId="urn:microsoft.com/office/officeart/2005/8/layout/target3"/>
    <dgm:cxn modelId="{B990BB93-6246-4F9D-9687-2CA95465C647}" type="presParOf" srcId="{333A1088-737F-45CB-B68E-254E46348037}" destId="{9358AC05-5D7D-4327-9F80-1AD486AEA664}" srcOrd="6" destOrd="0" presId="urn:microsoft.com/office/officeart/2005/8/layout/target3"/>
    <dgm:cxn modelId="{12E0911A-CDD5-4A63-A6A7-5CDD69AC47B0}" type="presParOf" srcId="{333A1088-737F-45CB-B68E-254E46348037}" destId="{313FC574-E1CD-4FB4-B054-0B805CE0447D}" srcOrd="7" destOrd="0" presId="urn:microsoft.com/office/officeart/2005/8/layout/target3"/>
    <dgm:cxn modelId="{E968DF57-A0DC-4998-9F6C-EC5620056002}" type="presParOf" srcId="{333A1088-737F-45CB-B68E-254E46348037}" destId="{619D679B-A015-4ECF-8348-D1034C574F40}" srcOrd="8" destOrd="0" presId="urn:microsoft.com/office/officeart/2005/8/layout/target3"/>
    <dgm:cxn modelId="{C660488D-CFED-4855-8864-D70B7CD0E069}" type="presParOf" srcId="{333A1088-737F-45CB-B68E-254E46348037}" destId="{322283A8-4A27-4CDA-BAE3-F381106A9174}" srcOrd="9" destOrd="0" presId="urn:microsoft.com/office/officeart/2005/8/layout/target3"/>
    <dgm:cxn modelId="{37312FFE-8B6E-47AD-9F64-13DB1017E26D}" type="presParOf" srcId="{333A1088-737F-45CB-B68E-254E46348037}" destId="{FFC9F71D-1B4F-4AD9-A4A6-86ADEFC8AF5C}" srcOrd="10" destOrd="0" presId="urn:microsoft.com/office/officeart/2005/8/layout/target3"/>
    <dgm:cxn modelId="{C537F0DA-C168-47EC-B614-2882FE52C593}" type="presParOf" srcId="{333A1088-737F-45CB-B68E-254E46348037}" destId="{25B08C86-7E15-44DC-BE7F-FFB55DD49D12}" srcOrd="11" destOrd="0" presId="urn:microsoft.com/office/officeart/2005/8/layout/target3"/>
    <dgm:cxn modelId="{C7F2DE83-4EEB-4175-84D4-086DDC583F61}" type="presParOf" srcId="{333A1088-737F-45CB-B68E-254E46348037}" destId="{76644BE8-9D7C-4C09-B250-3D10AF48CBB7}" srcOrd="12" destOrd="0" presId="urn:microsoft.com/office/officeart/2005/8/layout/target3"/>
    <dgm:cxn modelId="{A8405D09-B3D3-4113-B5CC-ED7CFFBF2C41}" type="presParOf" srcId="{333A1088-737F-45CB-B68E-254E46348037}" destId="{EE85B701-7295-41C0-BA7A-34D3756A2AE6}" srcOrd="13" destOrd="0" presId="urn:microsoft.com/office/officeart/2005/8/layout/target3"/>
    <dgm:cxn modelId="{A1A540C7-1CEE-4053-B443-396C98FB4B0E}" type="presParOf" srcId="{333A1088-737F-45CB-B68E-254E46348037}" destId="{8BEBB6EC-1DAA-4CAC-8A25-BC0FCBD5DBD5}" srcOrd="14" destOrd="0" presId="urn:microsoft.com/office/officeart/2005/8/layout/target3"/>
    <dgm:cxn modelId="{9E68D751-1B6A-4E0D-8FA2-C217D1614C99}" type="presParOf" srcId="{333A1088-737F-45CB-B68E-254E46348037}" destId="{AED2198E-93D5-4001-81B4-73124B309672}" srcOrd="15" destOrd="0" presId="urn:microsoft.com/office/officeart/2005/8/layout/target3"/>
    <dgm:cxn modelId="{A63B87C2-F460-417C-BF2D-505D00E17F2A}" type="presParOf" srcId="{333A1088-737F-45CB-B68E-254E46348037}" destId="{2BE915AB-18AA-4053-B92C-3BFC9ED204BB}" srcOrd="16" destOrd="0" presId="urn:microsoft.com/office/officeart/2005/8/layout/target3"/>
    <dgm:cxn modelId="{49E24B0D-6A06-4BE7-A998-7AE0BF0C5849}" type="presParOf" srcId="{333A1088-737F-45CB-B68E-254E46348037}" destId="{6BB5E863-4638-4E1D-BFDE-399D028AC4ED}" srcOrd="17" destOrd="0" presId="urn:microsoft.com/office/officeart/2005/8/layout/target3"/>
    <dgm:cxn modelId="{ABE4F6BB-DB1C-4971-B327-D40DE09B6D08}" type="presParOf" srcId="{333A1088-737F-45CB-B68E-254E46348037}" destId="{5A5FFA88-C948-4069-8E93-59FA12366E83}" srcOrd="18" destOrd="0" presId="urn:microsoft.com/office/officeart/2005/8/layout/target3"/>
    <dgm:cxn modelId="{035FF0D8-F196-4E70-AB57-2C61FC996E0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384376" cy="338437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76462" y="0"/>
          <a:ext cx="6444716" cy="33843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praktická a mateřská škola Toužim, příspěvková organizace</a:t>
          </a:r>
          <a:endParaRPr lang="cs-CZ" sz="2000" kern="1200" dirty="0"/>
        </a:p>
      </dsp:txBody>
      <dsp:txXfrm>
        <a:off x="1676462" y="0"/>
        <a:ext cx="6444716" cy="541500"/>
      </dsp:txXfrm>
    </dsp:sp>
    <dsp:sp modelId="{A52A0455-90FF-4808-ABD0-F02540D31D5A}">
      <dsp:nvSpPr>
        <dsp:cNvPr id="0" name=""/>
        <dsp:cNvSpPr/>
      </dsp:nvSpPr>
      <dsp:spPr>
        <a:xfrm>
          <a:off x="355359" y="541500"/>
          <a:ext cx="2673657" cy="26736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92188" y="541500"/>
          <a:ext cx="6444716" cy="26736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Markéta Březinová</a:t>
          </a:r>
          <a:endParaRPr lang="cs-CZ" sz="2000" kern="1200" dirty="0"/>
        </a:p>
      </dsp:txBody>
      <dsp:txXfrm>
        <a:off x="1692188" y="541500"/>
        <a:ext cx="6444716" cy="541500"/>
      </dsp:txXfrm>
    </dsp:sp>
    <dsp:sp modelId="{313FC574-E1CD-4FB4-B054-0B805CE0447D}">
      <dsp:nvSpPr>
        <dsp:cNvPr id="0" name=""/>
        <dsp:cNvSpPr/>
      </dsp:nvSpPr>
      <dsp:spPr>
        <a:xfrm>
          <a:off x="710718" y="1083000"/>
          <a:ext cx="1962938" cy="19629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92188" y="1083000"/>
          <a:ext cx="6444716" cy="19629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dirty="0" smtClean="0"/>
            <a:t>VY_32_INOVACE_AJ_06_MY HOUSE</a:t>
          </a:r>
          <a:endParaRPr lang="cs-CZ" sz="2000" kern="1200" dirty="0"/>
        </a:p>
      </dsp:txBody>
      <dsp:txXfrm>
        <a:off x="1692188" y="1083000"/>
        <a:ext cx="6444716" cy="541500"/>
      </dsp:txXfrm>
    </dsp:sp>
    <dsp:sp modelId="{FFC9F71D-1B4F-4AD9-A4A6-86ADEFC8AF5C}">
      <dsp:nvSpPr>
        <dsp:cNvPr id="0" name=""/>
        <dsp:cNvSpPr/>
      </dsp:nvSpPr>
      <dsp:spPr>
        <a:xfrm>
          <a:off x="1066078" y="1624500"/>
          <a:ext cx="1252219" cy="12522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642885" y="1626140"/>
          <a:ext cx="6444716" cy="12522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Dům </a:t>
          </a:r>
          <a:r>
            <a:rPr lang="cs-CZ" sz="2000" kern="1200" smtClean="0"/>
            <a:t>- místnosti</a:t>
          </a:r>
          <a:endParaRPr lang="cs-CZ" sz="2000" kern="1200" dirty="0"/>
        </a:p>
      </dsp:txBody>
      <dsp:txXfrm>
        <a:off x="1642885" y="1626140"/>
        <a:ext cx="6444716" cy="541500"/>
      </dsp:txXfrm>
    </dsp:sp>
    <dsp:sp modelId="{EE85B701-7295-41C0-BA7A-34D3756A2AE6}">
      <dsp:nvSpPr>
        <dsp:cNvPr id="0" name=""/>
        <dsp:cNvSpPr/>
      </dsp:nvSpPr>
      <dsp:spPr>
        <a:xfrm>
          <a:off x="1421437" y="2166000"/>
          <a:ext cx="541500" cy="5415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56000">
              <a:schemeClr val="accent1">
                <a:hueOff val="0"/>
                <a:satOff val="0"/>
                <a:lumOff val="0"/>
                <a:alphaOff val="0"/>
                <a:shade val="74000"/>
                <a:satMod val="16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shade val="64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35000"/>
                <a:satMod val="190000"/>
              </a:schemeClr>
            </a:gs>
          </a:gsLst>
          <a:lin ang="5400000" scaled="0"/>
        </a:gradFill>
        <a:ln>
          <a:noFill/>
        </a:ln>
        <a:effectLst>
          <a:outerShdw blurRad="39000" dist="25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r">
            <a:rot lat="0" lon="0" rev="7000000"/>
          </a:lightRig>
        </a:scene3d>
        <a:sp3d prstMaterial="powder">
          <a:bevelT w="110000" h="5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92188" y="2166000"/>
          <a:ext cx="6444716" cy="541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0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000" dir="5400000" rotWithShape="0">
            <a:srgbClr val="1A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CZ.1.07/1.4.00/21.0613 </a:t>
          </a:r>
          <a:endParaRPr lang="cs-CZ" sz="2000" kern="1200" dirty="0"/>
        </a:p>
      </dsp:txBody>
      <dsp:txXfrm>
        <a:off x="1692188" y="2166000"/>
        <a:ext cx="6444716" cy="541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A9B39-9AB7-4386-8580-D946EF399E99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2A5264-FCF6-4231-BF18-7A24000C99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33370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4995354C-BB9C-4088-B85B-84AA59B9B64B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406270C8-F90F-4234-B633-765320198538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5354C-BB9C-4088-B85B-84AA59B9B64B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270C8-F90F-4234-B633-7653201985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4995354C-BB9C-4088-B85B-84AA59B9B64B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406270C8-F90F-4234-B633-76532019853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5354C-BB9C-4088-B85B-84AA59B9B64B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270C8-F90F-4234-B633-7653201985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5354C-BB9C-4088-B85B-84AA59B9B64B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406270C8-F90F-4234-B633-7653201985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5354C-BB9C-4088-B85B-84AA59B9B64B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270C8-F90F-4234-B633-7653201985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5354C-BB9C-4088-B85B-84AA59B9B64B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270C8-F90F-4234-B633-7653201985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5354C-BB9C-4088-B85B-84AA59B9B64B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406270C8-F90F-4234-B633-7653201985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5354C-BB9C-4088-B85B-84AA59B9B64B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270C8-F90F-4234-B633-7653201985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5354C-BB9C-4088-B85B-84AA59B9B64B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270C8-F90F-4234-B633-7653201985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5354C-BB9C-4088-B85B-84AA59B9B64B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270C8-F90F-4234-B633-7653201985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4995354C-BB9C-4088-B85B-84AA59B9B64B}" type="datetimeFigureOut">
              <a:rPr lang="cs-CZ" smtClean="0"/>
              <a:t>8.3.2013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406270C8-F90F-4234-B633-76532019853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7/77/Grand_Dining_Room_night_view.jp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5.jpeg"/><Relationship Id="rId7" Type="http://schemas.openxmlformats.org/officeDocument/2006/relationships/image" Target="../media/image1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8.jpeg"/><Relationship Id="rId4" Type="http://schemas.openxmlformats.org/officeDocument/2006/relationships/hyperlink" Target="//upload.wikimedia.org/wikipedia/commons/7/77/Grand_Dining_Room_night_view.jpg" TargetMode="External"/><Relationship Id="rId9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72623924"/>
              </p:ext>
            </p:extLst>
          </p:nvPr>
        </p:nvGraphicFramePr>
        <p:xfrm>
          <a:off x="539552" y="908720"/>
          <a:ext cx="8136904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7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Druh učebního materiálu: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Prezentace na interaktivní tabuli.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Anotace: </a:t>
            </a:r>
            <a:r>
              <a:rPr lang="cs-CZ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Prezentace slouží k výkladu nebo procvičení slovní zásoby na téma </a:t>
            </a:r>
            <a:r>
              <a:rPr lang="cs-CZ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můj dům - místnosti, </a:t>
            </a:r>
            <a:r>
              <a:rPr lang="cs-CZ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součástí </a:t>
            </a:r>
            <a:r>
              <a:rPr lang="cs-CZ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je jednoduchý úkol, </a:t>
            </a:r>
            <a:r>
              <a:rPr lang="cs-CZ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kde si žáci procvičí </a:t>
            </a:r>
            <a:r>
              <a:rPr lang="cs-CZ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formou přiřazování názvy jednotlivých místností.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Očekávaný 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výstup: </a:t>
            </a:r>
            <a:r>
              <a:rPr lang="cs-CZ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Seznámit se s učivem, upevnit </a:t>
            </a:r>
            <a:r>
              <a:rPr lang="cs-CZ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a </a:t>
            </a:r>
            <a:r>
              <a:rPr lang="cs-CZ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prohloubit znalosti.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Inovace: </a:t>
            </a:r>
            <a:r>
              <a:rPr lang="cs-CZ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Žáci se stávají aktivnějšími , materiál slouží k motivaci 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Ročník:</a:t>
            </a: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6.,7. </a:t>
            </a:r>
            <a:r>
              <a:rPr lang="cs-CZ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ročník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Materiál ověřen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: 14.10.2011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610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zak\AppData\Local\Microsoft\Windows\Temporary Internet Files\Content.IE5\ZBAXV0FU\MP900399693[1]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412776"/>
            <a:ext cx="4536504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 smtClean="0"/>
              <a:t>Rooms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latin typeface="+mj-lt"/>
              </a:rPr>
              <a:t>MY HOUSE</a:t>
            </a:r>
            <a:endParaRPr lang="cs-CZ" sz="6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02270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HALL</a:t>
            </a:r>
            <a:endParaRPr lang="cs-CZ" dirty="0"/>
          </a:p>
        </p:txBody>
      </p:sp>
      <p:pic>
        <p:nvPicPr>
          <p:cNvPr id="1026" name="Picture 2" descr="C:\Users\zak\AppData\Local\Microsoft\Windows\Temporary Internet Files\Content.IE5\9SBCXO64\MP900430625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62" t="18186" r="15456" b="11137"/>
          <a:stretch/>
        </p:blipFill>
        <p:spPr bwMode="auto">
          <a:xfrm>
            <a:off x="3131838" y="1588084"/>
            <a:ext cx="3168353" cy="488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4090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KITCHEN</a:t>
            </a:r>
            <a:endParaRPr lang="cs-CZ" dirty="0"/>
          </a:p>
        </p:txBody>
      </p:sp>
      <p:pic>
        <p:nvPicPr>
          <p:cNvPr id="4" name="Picture 7" descr="C:\Users\zak\AppData\Local\Microsoft\Windows\Temporary Internet Files\Content.IE5\XPQ8WILR\MP900414066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2636912"/>
            <a:ext cx="3752234" cy="3752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zak\AppData\Local\Microsoft\Windows\Temporary Internet Files\Content.IE5\M4TTYR45\MP900414047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27" r="7505"/>
          <a:stretch/>
        </p:blipFill>
        <p:spPr bwMode="auto">
          <a:xfrm>
            <a:off x="4744878" y="1988840"/>
            <a:ext cx="380025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6690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DINING ROOM</a:t>
            </a:r>
            <a:endParaRPr lang="cs-CZ" dirty="0"/>
          </a:p>
        </p:txBody>
      </p:sp>
      <p:pic>
        <p:nvPicPr>
          <p:cNvPr id="4098" name="Picture 2" descr="C:\Users\zak\AppData\Local\Microsoft\Windows\Temporary Internet Files\Content.IE5\M4TTYR45\MP90039969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95450"/>
            <a:ext cx="3131591" cy="313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Soubor:Grand Dining Room night view.jpg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84" t="16141" r="20102"/>
          <a:stretch/>
        </p:blipFill>
        <p:spPr bwMode="auto">
          <a:xfrm>
            <a:off x="4238786" y="1863204"/>
            <a:ext cx="4633993" cy="4257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7654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LIVING ROOM</a:t>
            </a:r>
            <a:endParaRPr lang="cs-CZ" dirty="0"/>
          </a:p>
        </p:txBody>
      </p:sp>
      <p:pic>
        <p:nvPicPr>
          <p:cNvPr id="3074" name="Picture 2" descr="C:\Users\zak\AppData\Local\Microsoft\Windows\Temporary Internet Files\Content.IE5\XPQ8WILR\MP900414060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49" r="22655" b="-1"/>
          <a:stretch/>
        </p:blipFill>
        <p:spPr bwMode="auto">
          <a:xfrm>
            <a:off x="1835696" y="1484784"/>
            <a:ext cx="5304295" cy="492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289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BEDROOM</a:t>
            </a:r>
            <a:endParaRPr lang="cs-CZ" dirty="0"/>
          </a:p>
        </p:txBody>
      </p:sp>
      <p:pic>
        <p:nvPicPr>
          <p:cNvPr id="5122" name="Picture 2" descr="C:\Users\zak\AppData\Local\Microsoft\Windows\Temporary Internet Files\Content.IE5\M4TTYR45\MP900414048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02"/>
          <a:stretch/>
        </p:blipFill>
        <p:spPr bwMode="auto">
          <a:xfrm>
            <a:off x="1691680" y="1484784"/>
            <a:ext cx="5733256" cy="4735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7564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BATHROOM</a:t>
            </a:r>
            <a:endParaRPr lang="cs-CZ" dirty="0"/>
          </a:p>
        </p:txBody>
      </p:sp>
      <p:pic>
        <p:nvPicPr>
          <p:cNvPr id="6150" name="Picture 6" descr="C:\Users\zak\AppData\Local\Microsoft\Windows\Temporary Internet Files\Content.IE5\M4TTYR45\MP900414061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98" t="25646" r="26652"/>
          <a:stretch/>
        </p:blipFill>
        <p:spPr bwMode="auto">
          <a:xfrm>
            <a:off x="3707904" y="2545892"/>
            <a:ext cx="2827961" cy="3513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zak\AppData\Local\Microsoft\Windows\Temporary Internet Files\Content.IE5\9SBCXO64\MP900399685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0" r="3334"/>
          <a:stretch/>
        </p:blipFill>
        <p:spPr bwMode="auto">
          <a:xfrm>
            <a:off x="323529" y="1515139"/>
            <a:ext cx="3086098" cy="3446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zak\AppData\Local\Microsoft\Windows\Temporary Internet Files\Content.IE5\XPQ8WILR\MP900403258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6" r="6288"/>
          <a:stretch/>
        </p:blipFill>
        <p:spPr bwMode="auto">
          <a:xfrm>
            <a:off x="6732240" y="1635738"/>
            <a:ext cx="1999282" cy="3562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0351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TOILET</a:t>
            </a:r>
            <a:endParaRPr lang="cs-CZ" dirty="0"/>
          </a:p>
        </p:txBody>
      </p:sp>
      <p:pic>
        <p:nvPicPr>
          <p:cNvPr id="7170" name="Picture 2" descr="C:\Users\zak\AppData\Local\Microsoft\Windows\Temporary Internet Files\Content.IE5\ZBAXV0FU\MP900422503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94"/>
          <a:stretch/>
        </p:blipFill>
        <p:spPr bwMode="auto">
          <a:xfrm>
            <a:off x="2699792" y="1496342"/>
            <a:ext cx="3434770" cy="467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1282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zak\AppData\Local\Microsoft\Windows\Temporary Internet Files\Content.IE5\9SBCXO64\MP900430625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63" t="36891" r="15456" b="19471"/>
          <a:stretch/>
        </p:blipFill>
        <p:spPr bwMode="auto">
          <a:xfrm>
            <a:off x="611560" y="260648"/>
            <a:ext cx="1898548" cy="2056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23928" y="548679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MATCH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C:\Users\zak\AppData\Local\Microsoft\Windows\Temporary Internet Files\Content.IE5\M4TTYR45\MP900414047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27" r="7505"/>
          <a:stretch/>
        </p:blipFill>
        <p:spPr bwMode="auto">
          <a:xfrm>
            <a:off x="6588224" y="417609"/>
            <a:ext cx="1956910" cy="174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Soubor:Grand Dining Room night view.jpg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84" t="16141" r="20102"/>
          <a:stretch/>
        </p:blipFill>
        <p:spPr bwMode="auto">
          <a:xfrm>
            <a:off x="6342543" y="2220076"/>
            <a:ext cx="2448272" cy="2249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zak\AppData\Local\Microsoft\Windows\Temporary Internet Files\Content.IE5\XPQ8WILR\MP900414060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49" r="22655" b="-1"/>
          <a:stretch/>
        </p:blipFill>
        <p:spPr bwMode="auto">
          <a:xfrm>
            <a:off x="849288" y="2437943"/>
            <a:ext cx="2013795" cy="1868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zak\AppData\Local\Microsoft\Windows\Temporary Internet Files\Content.IE5\M4TTYR45\MP900414048[1]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02"/>
          <a:stretch/>
        </p:blipFill>
        <p:spPr bwMode="auto">
          <a:xfrm>
            <a:off x="462982" y="4483513"/>
            <a:ext cx="2405124" cy="1986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zak\AppData\Local\Microsoft\Windows\Temporary Internet Files\Content.IE5\9SBCXO64\MP900399685[1]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0" t="11439" r="3334"/>
          <a:stretch/>
        </p:blipFill>
        <p:spPr bwMode="auto">
          <a:xfrm>
            <a:off x="5796136" y="4606882"/>
            <a:ext cx="1952628" cy="1931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zak\AppData\Local\Microsoft\Windows\Temporary Internet Files\Content.IE5\ZBAXV0FU\MP900422503[1]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9" t="15540"/>
          <a:stretch/>
        </p:blipFill>
        <p:spPr bwMode="auto">
          <a:xfrm>
            <a:off x="3775061" y="4119986"/>
            <a:ext cx="1427459" cy="2308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3720550" y="1288987"/>
            <a:ext cx="191892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>
                <a:latin typeface="+mj-lt"/>
              </a:rPr>
              <a:t>Bathroom</a:t>
            </a:r>
            <a:endParaRPr lang="cs-CZ" sz="2400" dirty="0" smtClean="0">
              <a:latin typeface="+mj-lt"/>
            </a:endParaRPr>
          </a:p>
          <a:p>
            <a:r>
              <a:rPr lang="cs-CZ" sz="2400" dirty="0" err="1" smtClean="0">
                <a:latin typeface="+mj-lt"/>
              </a:rPr>
              <a:t>Kitchen</a:t>
            </a:r>
            <a:endParaRPr lang="cs-CZ" sz="2400" dirty="0" smtClean="0">
              <a:latin typeface="+mj-lt"/>
            </a:endParaRPr>
          </a:p>
          <a:p>
            <a:r>
              <a:rPr lang="cs-CZ" sz="2400" dirty="0" err="1" smtClean="0">
                <a:latin typeface="+mj-lt"/>
              </a:rPr>
              <a:t>Dining</a:t>
            </a:r>
            <a:r>
              <a:rPr lang="cs-CZ" sz="2400" dirty="0" smtClean="0">
                <a:latin typeface="+mj-lt"/>
              </a:rPr>
              <a:t> </a:t>
            </a:r>
            <a:r>
              <a:rPr lang="cs-CZ" sz="2400" dirty="0" err="1" smtClean="0">
                <a:latin typeface="+mj-lt"/>
              </a:rPr>
              <a:t>Room</a:t>
            </a:r>
            <a:endParaRPr lang="cs-CZ" sz="2400" dirty="0" smtClean="0">
              <a:latin typeface="+mj-lt"/>
            </a:endParaRPr>
          </a:p>
          <a:p>
            <a:r>
              <a:rPr lang="cs-CZ" sz="2400" dirty="0" err="1" smtClean="0">
                <a:latin typeface="+mj-lt"/>
              </a:rPr>
              <a:t>Living</a:t>
            </a:r>
            <a:r>
              <a:rPr lang="cs-CZ" sz="2400" dirty="0" smtClean="0">
                <a:latin typeface="+mj-lt"/>
              </a:rPr>
              <a:t> </a:t>
            </a:r>
            <a:r>
              <a:rPr lang="cs-CZ" sz="2400" dirty="0" err="1" smtClean="0">
                <a:latin typeface="+mj-lt"/>
              </a:rPr>
              <a:t>Room</a:t>
            </a:r>
            <a:endParaRPr lang="cs-CZ" sz="2400" dirty="0" smtClean="0">
              <a:latin typeface="+mj-lt"/>
            </a:endParaRPr>
          </a:p>
          <a:p>
            <a:r>
              <a:rPr lang="cs-CZ" sz="2400" dirty="0" err="1" smtClean="0">
                <a:latin typeface="+mj-lt"/>
              </a:rPr>
              <a:t>Toilet</a:t>
            </a:r>
            <a:endParaRPr lang="cs-CZ" sz="2400" dirty="0" smtClean="0">
              <a:latin typeface="+mj-lt"/>
            </a:endParaRPr>
          </a:p>
          <a:p>
            <a:r>
              <a:rPr lang="cs-CZ" sz="2400" dirty="0" err="1" smtClean="0">
                <a:latin typeface="+mj-lt"/>
              </a:rPr>
              <a:t>Hall</a:t>
            </a:r>
            <a:endParaRPr lang="cs-CZ" sz="2400" dirty="0" smtClean="0">
              <a:latin typeface="+mj-lt"/>
            </a:endParaRPr>
          </a:p>
          <a:p>
            <a:r>
              <a:rPr lang="cs-CZ" sz="2400" dirty="0" err="1" smtClean="0">
                <a:latin typeface="+mj-lt"/>
              </a:rPr>
              <a:t>Bedroom</a:t>
            </a:r>
            <a:endParaRPr lang="cs-CZ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04000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>
                <a:solidFill>
                  <a:schemeClr val="accent1">
                    <a:lumMod val="50000"/>
                  </a:schemeClr>
                </a:solidFill>
                <a:hlinkClick r:id="rId2"/>
              </a:rPr>
              <a:t>www.office.microsoft.com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2000" dirty="0" smtClean="0"/>
          </a:p>
          <a:p>
            <a:r>
              <a:rPr lang="cs-CZ" sz="2000" u="sng" dirty="0" smtClean="0">
                <a:solidFill>
                  <a:schemeClr val="accent1">
                    <a:lumMod val="50000"/>
                  </a:schemeClr>
                </a:solidFill>
              </a:rPr>
              <a:t>Obrázek č.6</a:t>
            </a:r>
            <a:r>
              <a:rPr lang="cs-CZ" sz="2000" dirty="0" smtClean="0"/>
              <a:t>: </a:t>
            </a:r>
            <a:r>
              <a:rPr lang="nl-NL" sz="2000" dirty="0" smtClean="0"/>
              <a:t>ASIACRUISER</a:t>
            </a:r>
            <a:r>
              <a:rPr lang="nl-NL" sz="2000" dirty="0"/>
              <a:t>. </a:t>
            </a:r>
            <a:r>
              <a:rPr lang="nl-NL" sz="2000" i="1" dirty="0"/>
              <a:t>Wikipedie </a:t>
            </a:r>
            <a:r>
              <a:rPr lang="nl-NL" sz="2000" dirty="0"/>
              <a:t>[online]. [cit. 11.10.2011]. Dostupný na WWW: &lt;http://cs.wikipedia.org/wiki/Soubor:Grand_Dining_Room_night_view.jpg&gt;. </a:t>
            </a:r>
          </a:p>
          <a:p>
            <a:pPr marL="1828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628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</TotalTime>
  <Words>155</Words>
  <Application>Microsoft Office PowerPoint</Application>
  <PresentationFormat>Předvádění na obrazovce (4:3)</PresentationFormat>
  <Paragraphs>34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Carnival</vt:lpstr>
      <vt:lpstr>Prezentace aplikace PowerPoint</vt:lpstr>
      <vt:lpstr>Anotace</vt:lpstr>
      <vt:lpstr> Rooms</vt:lpstr>
      <vt:lpstr>HALL</vt:lpstr>
      <vt:lpstr> KITCHEN</vt:lpstr>
      <vt:lpstr>DINING ROOM</vt:lpstr>
      <vt:lpstr>LIVING ROOM</vt:lpstr>
      <vt:lpstr>BEDROOM</vt:lpstr>
      <vt:lpstr>BATHROOM</vt:lpstr>
      <vt:lpstr>TOILET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HOUSE</dc:title>
  <dc:creator>Žák Žák</dc:creator>
  <cp:lastModifiedBy>Markéta Březinová</cp:lastModifiedBy>
  <cp:revision>16</cp:revision>
  <dcterms:created xsi:type="dcterms:W3CDTF">2011-11-24T11:53:36Z</dcterms:created>
  <dcterms:modified xsi:type="dcterms:W3CDTF">2013-03-08T15:50:31Z</dcterms:modified>
</cp:coreProperties>
</file>