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VY_12_INOVACE_17_Doplňování - rybka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Doplňování - Rybka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VY_12_INOVACE_17_Doplňování - rybka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Doplňování - Rybka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707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 k textu:</a:t>
            </a:r>
          </a:p>
          <a:p>
            <a:r>
              <a:rPr lang="cs-CZ" dirty="0" smtClean="0"/>
              <a:t>Kde rybka bydlela?</a:t>
            </a:r>
          </a:p>
          <a:p>
            <a:r>
              <a:rPr lang="cs-CZ" dirty="0" smtClean="0"/>
              <a:t>Kdo se k ní přistěhoval</a:t>
            </a:r>
            <a:r>
              <a:rPr lang="cs-CZ" baseline="0" dirty="0" smtClean="0"/>
              <a:t> a j</a:t>
            </a:r>
            <a:r>
              <a:rPr lang="cs-CZ" dirty="0" smtClean="0"/>
              <a:t>ak se jmenoval?</a:t>
            </a:r>
          </a:p>
          <a:p>
            <a:r>
              <a:rPr lang="cs-CZ" dirty="0" smtClean="0"/>
              <a:t>Co rybce na</a:t>
            </a:r>
            <a:r>
              <a:rPr lang="cs-CZ" baseline="0" dirty="0" smtClean="0"/>
              <a:t> sumci vadilo?</a:t>
            </a:r>
          </a:p>
          <a:p>
            <a:r>
              <a:rPr lang="cs-CZ" baseline="0" dirty="0" smtClean="0"/>
              <a:t>Koho si zavolala na pomoc?</a:t>
            </a:r>
          </a:p>
          <a:p>
            <a:r>
              <a:rPr lang="cs-CZ" baseline="0" dirty="0" smtClean="0"/>
              <a:t>Co se sumcem udělal?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Kontrola, jestli pracovali správně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93649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po přečtení textu učitel klade žákům otázky týkající se jeho obsahu. Žáci postupně doplňují i,í / y, ý / u, ů, ú, odůvodňují, proč se tam daný jev píše.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i,í / y, ý / u, ú, 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600" dirty="0" smtClean="0"/>
              <a:t>Byla jednou r_ </a:t>
            </a:r>
            <a:r>
              <a:rPr lang="cs-CZ" sz="2600" dirty="0" err="1" smtClean="0"/>
              <a:t>bička</a:t>
            </a:r>
            <a:r>
              <a:rPr lang="cs-CZ" sz="2600" dirty="0" smtClean="0"/>
              <a:t> a ta měla v pot_ </a:t>
            </a:r>
            <a:r>
              <a:rPr lang="cs-CZ" sz="2600" dirty="0" err="1" smtClean="0"/>
              <a:t>čk</a:t>
            </a:r>
            <a:r>
              <a:rPr lang="cs-CZ" sz="2600" dirty="0" smtClean="0"/>
              <a:t>_ malý d_ m. Ž_ </a:t>
            </a:r>
            <a:r>
              <a:rPr lang="cs-CZ" sz="2600" dirty="0" err="1" smtClean="0"/>
              <a:t>lo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dirty="0" smtClean="0"/>
              <a:t>se jí celkem dobře, než se k n_  </a:t>
            </a:r>
            <a:r>
              <a:rPr lang="cs-CZ" sz="2600" dirty="0" err="1" smtClean="0"/>
              <a:t>př</a:t>
            </a:r>
            <a:r>
              <a:rPr lang="cs-CZ" sz="2600" dirty="0" smtClean="0"/>
              <a:t>_ stěhoval ne moc </a:t>
            </a:r>
            <a:r>
              <a:rPr lang="cs-CZ" sz="2600" dirty="0" err="1" smtClean="0"/>
              <a:t>velk</a:t>
            </a:r>
            <a:r>
              <a:rPr lang="cs-CZ" sz="2600" dirty="0" smtClean="0"/>
              <a:t>_   </a:t>
            </a:r>
          </a:p>
          <a:p>
            <a:pPr>
              <a:buNone/>
            </a:pPr>
            <a:r>
              <a:rPr lang="cs-CZ" sz="2600" dirty="0" smtClean="0"/>
              <a:t>s_ </a:t>
            </a:r>
            <a:r>
              <a:rPr lang="cs-CZ" sz="2600" dirty="0" err="1" smtClean="0"/>
              <a:t>mec</a:t>
            </a:r>
            <a:r>
              <a:rPr lang="cs-CZ" sz="2600" dirty="0" smtClean="0"/>
              <a:t>, </a:t>
            </a:r>
            <a:r>
              <a:rPr lang="cs-CZ" sz="2600" dirty="0" err="1" smtClean="0"/>
              <a:t>kter</a:t>
            </a:r>
            <a:r>
              <a:rPr lang="cs-CZ" sz="2600" dirty="0" smtClean="0"/>
              <a:t>_  se jmenoval Anton_ n. S_ </a:t>
            </a:r>
            <a:r>
              <a:rPr lang="cs-CZ" sz="2600" dirty="0" err="1" smtClean="0"/>
              <a:t>mec</a:t>
            </a:r>
            <a:r>
              <a:rPr lang="cs-CZ" sz="2600" dirty="0" smtClean="0"/>
              <a:t> Anton_ n si </a:t>
            </a:r>
          </a:p>
          <a:p>
            <a:pPr>
              <a:buNone/>
            </a:pPr>
            <a:r>
              <a:rPr lang="cs-CZ" sz="2600" dirty="0" smtClean="0"/>
              <a:t>totiž dělal velké nárok_  a také ji </a:t>
            </a:r>
            <a:r>
              <a:rPr lang="cs-CZ" sz="2600" dirty="0" err="1" smtClean="0"/>
              <a:t>každ</a:t>
            </a:r>
            <a:r>
              <a:rPr lang="cs-CZ" sz="2600" dirty="0" smtClean="0"/>
              <a:t>_  den bud_ l svým </a:t>
            </a:r>
          </a:p>
          <a:p>
            <a:pPr>
              <a:buNone/>
            </a:pPr>
            <a:r>
              <a:rPr lang="cs-CZ" sz="2600" dirty="0" smtClean="0"/>
              <a:t>chrápán_ m a </a:t>
            </a:r>
            <a:r>
              <a:rPr lang="cs-CZ" sz="2600" dirty="0" err="1" smtClean="0"/>
              <a:t>hlasit</a:t>
            </a:r>
            <a:r>
              <a:rPr lang="cs-CZ" sz="2600" dirty="0" smtClean="0"/>
              <a:t>_ m  bublán_ m. </a:t>
            </a:r>
          </a:p>
          <a:p>
            <a:pPr>
              <a:buNone/>
            </a:pPr>
            <a:r>
              <a:rPr lang="cs-CZ" sz="2600" dirty="0" err="1" smtClean="0"/>
              <a:t>Kd</a:t>
            </a:r>
            <a:r>
              <a:rPr lang="cs-CZ" sz="2600" dirty="0" smtClean="0"/>
              <a:t>_ ž už to r_ </a:t>
            </a:r>
            <a:r>
              <a:rPr lang="cs-CZ" sz="2600" dirty="0" err="1" smtClean="0"/>
              <a:t>bka</a:t>
            </a:r>
            <a:r>
              <a:rPr lang="cs-CZ" sz="2600" dirty="0" smtClean="0"/>
              <a:t> nemohla vydržet, zavolala si na pomoc </a:t>
            </a:r>
          </a:p>
          <a:p>
            <a:pPr>
              <a:buNone/>
            </a:pPr>
            <a:r>
              <a:rPr lang="cs-CZ" sz="2600" dirty="0" err="1" smtClean="0"/>
              <a:t>vodn</a:t>
            </a:r>
            <a:r>
              <a:rPr lang="cs-CZ" sz="2600" dirty="0" smtClean="0"/>
              <a:t>_ </a:t>
            </a:r>
            <a:r>
              <a:rPr lang="cs-CZ" sz="2600" dirty="0" err="1" smtClean="0"/>
              <a:t>ka</a:t>
            </a:r>
            <a:r>
              <a:rPr lang="cs-CZ" sz="2600" dirty="0" smtClean="0"/>
              <a:t> </a:t>
            </a:r>
            <a:r>
              <a:rPr lang="cs-CZ" sz="2600" dirty="0" err="1" smtClean="0"/>
              <a:t>Keb</a:t>
            </a:r>
            <a:r>
              <a:rPr lang="cs-CZ" sz="2600" dirty="0" smtClean="0"/>
              <a:t>_ </a:t>
            </a:r>
            <a:r>
              <a:rPr lang="cs-CZ" sz="2600" dirty="0" err="1" smtClean="0"/>
              <a:t>le</a:t>
            </a:r>
            <a:r>
              <a:rPr lang="cs-CZ" sz="2600" dirty="0" smtClean="0"/>
              <a:t>. Ten nezbedného s_ </a:t>
            </a:r>
            <a:r>
              <a:rPr lang="cs-CZ" sz="2600" dirty="0" err="1" smtClean="0"/>
              <a:t>mce</a:t>
            </a:r>
            <a:r>
              <a:rPr lang="cs-CZ" sz="2600" dirty="0" smtClean="0"/>
              <a:t> vyhnal a r_ </a:t>
            </a:r>
            <a:r>
              <a:rPr lang="cs-CZ" sz="2600" dirty="0" err="1" smtClean="0"/>
              <a:t>bka</a:t>
            </a:r>
            <a:r>
              <a:rPr lang="cs-CZ" sz="2600" dirty="0" smtClean="0"/>
              <a:t> </a:t>
            </a:r>
          </a:p>
          <a:p>
            <a:pPr>
              <a:buNone/>
            </a:pPr>
            <a:r>
              <a:rPr lang="cs-CZ" sz="2600" dirty="0" smtClean="0"/>
              <a:t>konečně mohla zase v klidu spát.</a:t>
            </a:r>
            <a:endParaRPr lang="cs-CZ" sz="2600" dirty="0"/>
          </a:p>
        </p:txBody>
      </p:sp>
      <p:pic>
        <p:nvPicPr>
          <p:cNvPr id="1027" name="Picture 3" descr="C:\Users\Steflova\AppData\Local\Microsoft\Windows\Temporary Internet Files\Content.IE5\WPV63YJS\MC9000838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4357694"/>
            <a:ext cx="2556892" cy="24784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600" dirty="0" smtClean="0"/>
              <a:t>Byla jednou rybička a ta měla v potůčku malý dům. Žilo </a:t>
            </a:r>
          </a:p>
          <a:p>
            <a:pPr>
              <a:buNone/>
            </a:pPr>
            <a:r>
              <a:rPr lang="cs-CZ" sz="2600" dirty="0" smtClean="0"/>
              <a:t>se jí celkem dobře, než se k ní  přistěhoval ne moc velký   </a:t>
            </a:r>
          </a:p>
          <a:p>
            <a:pPr>
              <a:buNone/>
            </a:pPr>
            <a:r>
              <a:rPr lang="cs-CZ" sz="2600" dirty="0" smtClean="0"/>
              <a:t>sumec, který  se jmenoval Antonín. Sumec Antonín si </a:t>
            </a:r>
          </a:p>
          <a:p>
            <a:pPr>
              <a:buNone/>
            </a:pPr>
            <a:r>
              <a:rPr lang="cs-CZ" sz="2600" dirty="0" smtClean="0"/>
              <a:t>totiž dělal velké nároky a také ji každý  den budil svým </a:t>
            </a:r>
          </a:p>
          <a:p>
            <a:pPr>
              <a:buNone/>
            </a:pPr>
            <a:r>
              <a:rPr lang="cs-CZ" sz="2600" dirty="0" smtClean="0"/>
              <a:t>chrápáním a hlasitým  bubláním. </a:t>
            </a:r>
          </a:p>
          <a:p>
            <a:pPr>
              <a:buNone/>
            </a:pPr>
            <a:r>
              <a:rPr lang="cs-CZ" sz="2600" dirty="0" smtClean="0"/>
              <a:t>Když už to rybka nemohla vydržet, zavolala si na pomoc </a:t>
            </a:r>
          </a:p>
          <a:p>
            <a:pPr>
              <a:buNone/>
            </a:pPr>
            <a:r>
              <a:rPr lang="cs-CZ" sz="2600" dirty="0" smtClean="0"/>
              <a:t>vodníka Kebule. Ten nezbedného sumce vyhnal a rybka </a:t>
            </a:r>
          </a:p>
          <a:p>
            <a:pPr>
              <a:buNone/>
            </a:pPr>
            <a:r>
              <a:rPr lang="cs-CZ" sz="2600" dirty="0" smtClean="0"/>
              <a:t>konečně mohla zase v klidu spát.</a:t>
            </a:r>
            <a:endParaRPr lang="cs-CZ" sz="2600" dirty="0"/>
          </a:p>
        </p:txBody>
      </p:sp>
      <p:pic>
        <p:nvPicPr>
          <p:cNvPr id="1027" name="Picture 3" descr="C:\Users\Steflova\AppData\Local\Microsoft\Windows\Temporary Internet Files\Content.IE5\WPV63YJS\MC9000838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4357694"/>
            <a:ext cx="2556892" cy="24784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356</Words>
  <Application>Microsoft Office PowerPoint</Application>
  <PresentationFormat>Předvádění na obrazovce (4:3)</PresentationFormat>
  <Paragraphs>39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i,í / y, ý / u, ú, ů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21</cp:revision>
  <dcterms:created xsi:type="dcterms:W3CDTF">2011-08-21T15:31:45Z</dcterms:created>
  <dcterms:modified xsi:type="dcterms:W3CDTF">2012-03-12T21:09:13Z</dcterms:modified>
</cp:coreProperties>
</file>