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VY_32_INOVACE_AJ_14_PREPOSITIONS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Předložky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916B2F-331C-4B17-9026-66F9F6D4C5C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9E3EDD-EC07-444C-AB41-EA4517D934DA}" type="presOf" srcId="{D1B46980-6531-4606-95E6-44980827E919}" destId="{6140AFEC-043D-4C43-A2F9-D0F5331DF3A3}" srcOrd="0" destOrd="0" presId="urn:microsoft.com/office/officeart/2005/8/layout/target3"/>
    <dgm:cxn modelId="{1DC26669-751C-41C6-9445-5E2BC79F329A}" type="presOf" srcId="{4C35D32F-0EAB-4CD7-82EE-45574DC2A586}" destId="{890E4F0B-2866-4A3F-A3C7-2A14B1797930}" srcOrd="1" destOrd="0" presId="urn:microsoft.com/office/officeart/2005/8/layout/target3"/>
    <dgm:cxn modelId="{53A99C3E-5D03-4E6D-909A-12E5110F1B45}" type="presOf" srcId="{B651F6E3-6281-48DB-9319-2AEAFDAE7572}" destId="{6BB5E863-4638-4E1D-BFDE-399D028AC4ED}" srcOrd="1" destOrd="0" presId="urn:microsoft.com/office/officeart/2005/8/layout/target3"/>
    <dgm:cxn modelId="{6737F23F-59E1-4F30-81AD-54FE6752B991}" type="presOf" srcId="{B651F6E3-6281-48DB-9319-2AEAFDAE7572}" destId="{619D679B-A015-4ECF-8348-D1034C574F40}" srcOrd="0" destOrd="0" presId="urn:microsoft.com/office/officeart/2005/8/layout/target3"/>
    <dgm:cxn modelId="{EC73A8AF-10E5-456F-886F-1BF199065004}" type="presOf" srcId="{D8197B8C-B260-4A16-BDF4-0947B075E274}" destId="{5A5FFA88-C948-4069-8E93-59FA12366E83}" srcOrd="1" destOrd="0" presId="urn:microsoft.com/office/officeart/2005/8/layout/target3"/>
    <dgm:cxn modelId="{79115D20-FBFD-4745-8558-7A6C13177E50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C3C3FD5-720A-40E9-8A34-BE938DEB9EFA}" type="presOf" srcId="{D1D4F407-5343-4D3F-B5B9-D407B03CAEB4}" destId="{D005CE8C-CC26-4C3E-AC11-E15060ECD759}" srcOrd="0" destOrd="0" presId="urn:microsoft.com/office/officeart/2005/8/layout/target3"/>
    <dgm:cxn modelId="{4B35581A-9F67-4FB3-A205-815CE6656680}" type="presOf" srcId="{757F3AB3-0718-4624-B441-E567A8F0AB56}" destId="{333A1088-737F-45CB-B68E-254E46348037}" srcOrd="0" destOrd="0" presId="urn:microsoft.com/office/officeart/2005/8/layout/target3"/>
    <dgm:cxn modelId="{30B0EE20-26B6-4A0C-B1B0-C8F8135A04A9}" type="presOf" srcId="{D1D4F407-5343-4D3F-B5B9-D407B03CAEB4}" destId="{AED2198E-93D5-4001-81B4-73124B309672}" srcOrd="1" destOrd="0" presId="urn:microsoft.com/office/officeart/2005/8/layout/target3"/>
    <dgm:cxn modelId="{16D95C1E-A9D2-4E04-8858-8FEAE2343CD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86C199E-BEBF-474F-8752-A8B115B75E1C}" type="presParOf" srcId="{333A1088-737F-45CB-B68E-254E46348037}" destId="{F5ABB229-8D3B-4694-996A-96F23CF14429}" srcOrd="0" destOrd="0" presId="urn:microsoft.com/office/officeart/2005/8/layout/target3"/>
    <dgm:cxn modelId="{CD24DA71-64A2-43A0-B6D1-1F6BDDB11635}" type="presParOf" srcId="{333A1088-737F-45CB-B68E-254E46348037}" destId="{F41139FD-01EE-4571-8B17-4FB00FC51163}" srcOrd="1" destOrd="0" presId="urn:microsoft.com/office/officeart/2005/8/layout/target3"/>
    <dgm:cxn modelId="{147B4DD6-EFB6-4E93-A391-CC9EE3B43900}" type="presParOf" srcId="{333A1088-737F-45CB-B68E-254E46348037}" destId="{D005CE8C-CC26-4C3E-AC11-E15060ECD759}" srcOrd="2" destOrd="0" presId="urn:microsoft.com/office/officeart/2005/8/layout/target3"/>
    <dgm:cxn modelId="{86D3D796-E7B6-46CB-9495-1A3BAE898561}" type="presParOf" srcId="{333A1088-737F-45CB-B68E-254E46348037}" destId="{2C702D82-9B77-49B7-9568-BB8EB47C3372}" srcOrd="3" destOrd="0" presId="urn:microsoft.com/office/officeart/2005/8/layout/target3"/>
    <dgm:cxn modelId="{572005C7-18D4-48FE-B7F9-D916EDCC148D}" type="presParOf" srcId="{333A1088-737F-45CB-B68E-254E46348037}" destId="{A52A0455-90FF-4808-ABD0-F02540D31D5A}" srcOrd="4" destOrd="0" presId="urn:microsoft.com/office/officeart/2005/8/layout/target3"/>
    <dgm:cxn modelId="{64D1E51F-7BD8-48CE-93E3-7E4C497E7F23}" type="presParOf" srcId="{333A1088-737F-45CB-B68E-254E46348037}" destId="{6140AFEC-043D-4C43-A2F9-D0F5331DF3A3}" srcOrd="5" destOrd="0" presId="urn:microsoft.com/office/officeart/2005/8/layout/target3"/>
    <dgm:cxn modelId="{8ACB8BC4-68AF-4E3E-AD50-886060295080}" type="presParOf" srcId="{333A1088-737F-45CB-B68E-254E46348037}" destId="{9358AC05-5D7D-4327-9F80-1AD486AEA664}" srcOrd="6" destOrd="0" presId="urn:microsoft.com/office/officeart/2005/8/layout/target3"/>
    <dgm:cxn modelId="{513E44F4-B5AA-4531-A773-AED5281D762D}" type="presParOf" srcId="{333A1088-737F-45CB-B68E-254E46348037}" destId="{313FC574-E1CD-4FB4-B054-0B805CE0447D}" srcOrd="7" destOrd="0" presId="urn:microsoft.com/office/officeart/2005/8/layout/target3"/>
    <dgm:cxn modelId="{A9E4A4A5-2C46-4860-A047-FD282DEAF9C8}" type="presParOf" srcId="{333A1088-737F-45CB-B68E-254E46348037}" destId="{619D679B-A015-4ECF-8348-D1034C574F40}" srcOrd="8" destOrd="0" presId="urn:microsoft.com/office/officeart/2005/8/layout/target3"/>
    <dgm:cxn modelId="{BF5F92F4-2D62-4860-B132-BB3AC4296384}" type="presParOf" srcId="{333A1088-737F-45CB-B68E-254E46348037}" destId="{322283A8-4A27-4CDA-BAE3-F381106A9174}" srcOrd="9" destOrd="0" presId="urn:microsoft.com/office/officeart/2005/8/layout/target3"/>
    <dgm:cxn modelId="{228B2587-C5CC-40A9-8F4A-A0695C4EED53}" type="presParOf" srcId="{333A1088-737F-45CB-B68E-254E46348037}" destId="{FFC9F71D-1B4F-4AD9-A4A6-86ADEFC8AF5C}" srcOrd="10" destOrd="0" presId="urn:microsoft.com/office/officeart/2005/8/layout/target3"/>
    <dgm:cxn modelId="{EDDD1D0D-2113-4EA1-AA79-5585BD678F54}" type="presParOf" srcId="{333A1088-737F-45CB-B68E-254E46348037}" destId="{25B08C86-7E15-44DC-BE7F-FFB55DD49D12}" srcOrd="11" destOrd="0" presId="urn:microsoft.com/office/officeart/2005/8/layout/target3"/>
    <dgm:cxn modelId="{1ED99FE4-9352-430B-8154-2A1EE1161DFA}" type="presParOf" srcId="{333A1088-737F-45CB-B68E-254E46348037}" destId="{76644BE8-9D7C-4C09-B250-3D10AF48CBB7}" srcOrd="12" destOrd="0" presId="urn:microsoft.com/office/officeart/2005/8/layout/target3"/>
    <dgm:cxn modelId="{E68BEA64-35A5-4CAB-B7F1-BE997E3DFA3F}" type="presParOf" srcId="{333A1088-737F-45CB-B68E-254E46348037}" destId="{EE85B701-7295-41C0-BA7A-34D3756A2AE6}" srcOrd="13" destOrd="0" presId="urn:microsoft.com/office/officeart/2005/8/layout/target3"/>
    <dgm:cxn modelId="{5F665D4C-9919-4F61-A8A9-B2DB5AA130D8}" type="presParOf" srcId="{333A1088-737F-45CB-B68E-254E46348037}" destId="{8BEBB6EC-1DAA-4CAC-8A25-BC0FCBD5DBD5}" srcOrd="14" destOrd="0" presId="urn:microsoft.com/office/officeart/2005/8/layout/target3"/>
    <dgm:cxn modelId="{9B67DAA8-A2E3-43A1-A1EA-3F31435DEB93}" type="presParOf" srcId="{333A1088-737F-45CB-B68E-254E46348037}" destId="{AED2198E-93D5-4001-81B4-73124B309672}" srcOrd="15" destOrd="0" presId="urn:microsoft.com/office/officeart/2005/8/layout/target3"/>
    <dgm:cxn modelId="{A8D1322A-D13E-49C0-82D7-680D6C94BC9F}" type="presParOf" srcId="{333A1088-737F-45CB-B68E-254E46348037}" destId="{2BE915AB-18AA-4053-B92C-3BFC9ED204BB}" srcOrd="16" destOrd="0" presId="urn:microsoft.com/office/officeart/2005/8/layout/target3"/>
    <dgm:cxn modelId="{8967C8C3-5F36-4E6B-9032-3D809A89C68B}" type="presParOf" srcId="{333A1088-737F-45CB-B68E-254E46348037}" destId="{6BB5E863-4638-4E1D-BFDE-399D028AC4ED}" srcOrd="17" destOrd="0" presId="urn:microsoft.com/office/officeart/2005/8/layout/target3"/>
    <dgm:cxn modelId="{237B3786-F762-4238-9EB9-D667BB0544EB}" type="presParOf" srcId="{333A1088-737F-45CB-B68E-254E46348037}" destId="{5A5FFA88-C948-4069-8E93-59FA12366E83}" srcOrd="18" destOrd="0" presId="urn:microsoft.com/office/officeart/2005/8/layout/target3"/>
    <dgm:cxn modelId="{8B7C427A-69FF-451E-BF00-213ED68FFEF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VY_32_INOVACE_AJ_14_PREPOSITIONS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Předložky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2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5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2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5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57467640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2716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5085184"/>
            <a:ext cx="6512511" cy="1143000"/>
          </a:xfrm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813376" cy="399362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dirty="0">
                <a:solidFill>
                  <a:schemeClr val="tx1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Prezentace </a:t>
            </a:r>
            <a:r>
              <a:rPr lang="cs-CZ" dirty="0">
                <a:solidFill>
                  <a:schemeClr val="tx1"/>
                </a:solidFill>
              </a:rPr>
              <a:t>slouží k výkladu nebo procvičení předložek místa, </a:t>
            </a:r>
            <a:r>
              <a:rPr lang="cs-CZ" dirty="0" smtClean="0"/>
              <a:t>V</a:t>
            </a:r>
            <a:r>
              <a:rPr lang="cs-CZ" dirty="0"/>
              <a:t> první části je jednoduše pomocí obrázků vysvětleno několik hlavních předložek, poté žáci podle obrázku určují, kde je jaká věc umístěna. Následuje kreslení dle pokynů, při němž si žáci procvičí dané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Očekávaný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výstup: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Seznámit se s učivem, upevnit 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prohloubit znalosti. Zvládat základní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předložky místa. Rozlišovat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grafickou a mluvenou podobu slova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dirty="0">
                <a:solidFill>
                  <a:schemeClr val="tx1"/>
                </a:solidFill>
              </a:rPr>
              <a:t>Žáci se stávají aktivnějšími , materiál slouží k motivaci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8. </a:t>
            </a:r>
            <a:r>
              <a:rPr lang="cs-CZ" dirty="0" smtClean="0">
                <a:solidFill>
                  <a:schemeClr val="tx1"/>
                </a:solidFill>
              </a:rPr>
              <a:t>ročník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ověřen:29.11.2011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0896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Předložky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Prepositions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9805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15" y="423971"/>
            <a:ext cx="2138536" cy="2138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364" y="2627451"/>
            <a:ext cx="2103843" cy="2103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C:\Program Files (x86)\Microsoft Office\MEDIA\CAGCAT10\j0088542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391"/>
          <a:stretch/>
        </p:blipFill>
        <p:spPr bwMode="auto">
          <a:xfrm>
            <a:off x="820742" y="4251455"/>
            <a:ext cx="3402275" cy="57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42860" y="4827527"/>
            <a:ext cx="133315" cy="1156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89702" y="4833920"/>
            <a:ext cx="133315" cy="1156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imgHvThumb" descr="Zobrazit podrobnosti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09" b="21731"/>
          <a:stretch/>
        </p:blipFill>
        <p:spPr bwMode="auto">
          <a:xfrm>
            <a:off x="1711183" y="4985429"/>
            <a:ext cx="1828800" cy="1025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29658" y="2269020"/>
            <a:ext cx="55436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in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3031121"/>
            <a:ext cx="1211975" cy="11079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beside</a:t>
            </a:r>
            <a:r>
              <a:rPr lang="cs-CZ" sz="2400" dirty="0" smtClean="0"/>
              <a:t>, </a:t>
            </a:r>
            <a:r>
              <a:rPr lang="cs-CZ" sz="2400" dirty="0" err="1" smtClean="0"/>
              <a:t>next</a:t>
            </a:r>
            <a:r>
              <a:rPr lang="cs-CZ" sz="2400" dirty="0" smtClean="0"/>
              <a:t> to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27997" y="5916661"/>
            <a:ext cx="111365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under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99742" y="2236846"/>
            <a:ext cx="61206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on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01167" y="5354493"/>
            <a:ext cx="3046040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Where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b="1" dirty="0" smtClean="0">
                <a:solidFill>
                  <a:srgbClr val="FF0000"/>
                </a:solidFill>
              </a:rPr>
              <a:t> a .. ?</a:t>
            </a:r>
          </a:p>
          <a:p>
            <a:r>
              <a:rPr lang="cs-CZ" sz="2400" dirty="0" smtClean="0"/>
              <a:t>A </a:t>
            </a:r>
            <a:r>
              <a:rPr lang="cs-CZ" sz="2400" dirty="0" err="1" smtClean="0"/>
              <a:t>cat</a:t>
            </a:r>
            <a:r>
              <a:rPr lang="cs-CZ" sz="2400" dirty="0" smtClean="0"/>
              <a:t> (</a:t>
            </a:r>
            <a:r>
              <a:rPr lang="cs-CZ" sz="2400" dirty="0" err="1" smtClean="0"/>
              <a:t>mouse</a:t>
            </a:r>
            <a:r>
              <a:rPr lang="cs-CZ" sz="2400" dirty="0" smtClean="0"/>
              <a:t>) </a:t>
            </a:r>
            <a:r>
              <a:rPr lang="cs-CZ" sz="2400" dirty="0" err="1" smtClean="0"/>
              <a:t>is</a:t>
            </a:r>
            <a:r>
              <a:rPr lang="cs-CZ" sz="2400" dirty="0" smtClean="0"/>
              <a:t> …..</a:t>
            </a:r>
            <a:endParaRPr lang="cs-CZ" sz="2400" dirty="0"/>
          </a:p>
        </p:txBody>
      </p:sp>
      <p:sp>
        <p:nvSpPr>
          <p:cNvPr id="7" name="Šipka doprava 6"/>
          <p:cNvSpPr/>
          <p:nvPr/>
        </p:nvSpPr>
        <p:spPr>
          <a:xfrm rot="20158433">
            <a:off x="271821" y="2222385"/>
            <a:ext cx="1097839" cy="462419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basket</a:t>
            </a:r>
            <a:endParaRPr lang="cs-CZ" dirty="0"/>
          </a:p>
        </p:txBody>
      </p:sp>
      <p:pic>
        <p:nvPicPr>
          <p:cNvPr id="1031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235" y="23589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444207" y="280573"/>
            <a:ext cx="2520279" cy="120032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in – v</a:t>
            </a:r>
          </a:p>
          <a:p>
            <a:r>
              <a:rPr lang="cs-CZ" dirty="0" smtClean="0"/>
              <a:t>on – na</a:t>
            </a:r>
          </a:p>
          <a:p>
            <a:r>
              <a:rPr lang="cs-CZ" dirty="0" err="1" smtClean="0"/>
              <a:t>under</a:t>
            </a:r>
            <a:r>
              <a:rPr lang="cs-CZ" dirty="0" smtClean="0"/>
              <a:t> – pod</a:t>
            </a:r>
          </a:p>
          <a:p>
            <a:r>
              <a:rPr lang="cs-CZ" dirty="0" err="1" smtClean="0"/>
              <a:t>beside</a:t>
            </a:r>
            <a:r>
              <a:rPr lang="cs-CZ" dirty="0" smtClean="0"/>
              <a:t>, </a:t>
            </a:r>
            <a:r>
              <a:rPr lang="cs-CZ" dirty="0" err="1" smtClean="0"/>
              <a:t>next</a:t>
            </a:r>
            <a:r>
              <a:rPr lang="cs-CZ" dirty="0" smtClean="0"/>
              <a:t> to - vedle</a:t>
            </a:r>
            <a:endParaRPr lang="cs-CZ" dirty="0"/>
          </a:p>
        </p:txBody>
      </p:sp>
      <p:pic>
        <p:nvPicPr>
          <p:cNvPr id="1032" name="imgHvThumb" descr="Zobrazit podrobnosti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33" t="8807" b="9091"/>
          <a:stretch/>
        </p:blipFill>
        <p:spPr bwMode="auto">
          <a:xfrm>
            <a:off x="2648570" y="2730685"/>
            <a:ext cx="1692866" cy="1501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9997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4" grpId="0" animBg="1"/>
      <p:bldP spid="12" grpId="0" animBg="1"/>
      <p:bldP spid="13" grpId="0" animBg="1"/>
      <p:bldP spid="14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imgHvThumb" descr="Zobrazit podrobnosti"/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456" y="40466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466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4096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336" y="43216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3216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64307" y="2042381"/>
            <a:ext cx="118813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behind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2233463"/>
            <a:ext cx="179930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opposite</a:t>
            </a:r>
            <a:endParaRPr lang="cs-CZ" sz="2400" dirty="0"/>
          </a:p>
        </p:txBody>
      </p:sp>
      <p:pic>
        <p:nvPicPr>
          <p:cNvPr id="9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61" y="475887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imgHvThumb" descr="Zobrazit podrobnosti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998" t="75977"/>
          <a:stretch/>
        </p:blipFill>
        <p:spPr bwMode="auto">
          <a:xfrm>
            <a:off x="1691680" y="5691887"/>
            <a:ext cx="365791" cy="43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044672" y="5805264"/>
            <a:ext cx="143926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without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22640" y="4055368"/>
            <a:ext cx="118813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with</a:t>
            </a:r>
            <a:endParaRPr lang="cs-CZ" sz="2400" dirty="0"/>
          </a:p>
        </p:txBody>
      </p:sp>
      <p:pic>
        <p:nvPicPr>
          <p:cNvPr id="2056" name="Picture 8" descr="C:\Program Files (x86)\Microsoft Office\MEDIA\CAGCAT10\j029770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357" y="2851886"/>
            <a:ext cx="1479499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5850365" y="3395660"/>
            <a:ext cx="89965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over</a:t>
            </a:r>
            <a:endParaRPr lang="cs-CZ" sz="2400" dirty="0"/>
          </a:p>
        </p:txBody>
      </p:sp>
      <p:pic>
        <p:nvPicPr>
          <p:cNvPr id="2059" name="Picture 11" descr="C:\Program Files (x86)\Microsoft Office\MEDIA\CAGCAT10\j0235319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357" y="4707079"/>
            <a:ext cx="1541885" cy="1574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76256" y="3743211"/>
            <a:ext cx="1972816" cy="1015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FF0000"/>
                </a:solidFill>
              </a:rPr>
              <a:t>Where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sz="2000" dirty="0" smtClean="0"/>
              <a:t>Tvořte otázky a odpovědi.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0793" y="5110346"/>
            <a:ext cx="2260848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behind</a:t>
            </a:r>
            <a:r>
              <a:rPr lang="cs-CZ" dirty="0" smtClean="0"/>
              <a:t> – za</a:t>
            </a:r>
          </a:p>
          <a:p>
            <a:r>
              <a:rPr lang="cs-CZ" dirty="0" err="1" smtClean="0"/>
              <a:t>with</a:t>
            </a:r>
            <a:r>
              <a:rPr lang="cs-CZ" dirty="0" smtClean="0"/>
              <a:t> – s</a:t>
            </a:r>
          </a:p>
          <a:p>
            <a:r>
              <a:rPr lang="cs-CZ" dirty="0" err="1" smtClean="0"/>
              <a:t>without</a:t>
            </a:r>
            <a:r>
              <a:rPr lang="cs-CZ" dirty="0" smtClean="0"/>
              <a:t> – bez</a:t>
            </a:r>
          </a:p>
          <a:p>
            <a:r>
              <a:rPr lang="cs-CZ" dirty="0" err="1" smtClean="0"/>
              <a:t>opposite</a:t>
            </a:r>
            <a:r>
              <a:rPr lang="cs-CZ" dirty="0" smtClean="0"/>
              <a:t> – naproti</a:t>
            </a:r>
          </a:p>
          <a:p>
            <a:r>
              <a:rPr lang="cs-CZ" dirty="0" err="1" smtClean="0"/>
              <a:t>over</a:t>
            </a:r>
            <a:r>
              <a:rPr lang="cs-CZ" dirty="0" smtClean="0"/>
              <a:t> - nad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97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2" grpId="0" animBg="1"/>
      <p:bldP spid="20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15" y="423971"/>
            <a:ext cx="2138536" cy="2138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547" y="3832749"/>
            <a:ext cx="2103843" cy="2103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5" descr="C:\Program Files (x86)\Microsoft Office\MEDIA\CAGCAT10\j0088542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391"/>
          <a:stretch/>
        </p:blipFill>
        <p:spPr bwMode="auto">
          <a:xfrm>
            <a:off x="820742" y="4251455"/>
            <a:ext cx="3402275" cy="57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42860" y="4827527"/>
            <a:ext cx="133315" cy="1156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089702" y="4833920"/>
            <a:ext cx="133315" cy="1156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imgHvThumb" descr="Zobrazit podrobnosti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09" b="21731"/>
          <a:stretch/>
        </p:blipFill>
        <p:spPr bwMode="auto">
          <a:xfrm>
            <a:off x="1734170" y="4911356"/>
            <a:ext cx="1828800" cy="1025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81115" y="3395925"/>
            <a:ext cx="55436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in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67173" y="1077740"/>
            <a:ext cx="1382244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beside</a:t>
            </a:r>
            <a:r>
              <a:rPr lang="cs-CZ" sz="2400" dirty="0" smtClean="0"/>
              <a:t>, </a:t>
            </a:r>
            <a:r>
              <a:rPr lang="cs-CZ" sz="2400" dirty="0" err="1" smtClean="0"/>
              <a:t>next</a:t>
            </a:r>
            <a:r>
              <a:rPr lang="cs-CZ" sz="2400" dirty="0" smtClean="0"/>
              <a:t> to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801466" y="2100842"/>
            <a:ext cx="111365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under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52260" y="2698785"/>
            <a:ext cx="61206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on</a:t>
            </a:r>
            <a:endParaRPr lang="cs-CZ" sz="2400" dirty="0"/>
          </a:p>
        </p:txBody>
      </p:sp>
      <p:sp>
        <p:nvSpPr>
          <p:cNvPr id="13" name="Šipka doprava 12"/>
          <p:cNvSpPr/>
          <p:nvPr/>
        </p:nvSpPr>
        <p:spPr>
          <a:xfrm rot="20158433">
            <a:off x="271821" y="2222385"/>
            <a:ext cx="1097839" cy="462419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basket</a:t>
            </a:r>
            <a:endParaRPr lang="cs-CZ" dirty="0"/>
          </a:p>
        </p:txBody>
      </p:sp>
      <p:pic>
        <p:nvPicPr>
          <p:cNvPr id="14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547" y="40804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178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Zobrazit podrobnosti"/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456" y="40466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466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4096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336" y="43216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3216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307524" y="5435351"/>
            <a:ext cx="118813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behind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70973" y="3558545"/>
            <a:ext cx="179930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opposite</a:t>
            </a:r>
            <a:endParaRPr lang="cs-CZ" sz="2400" dirty="0"/>
          </a:p>
        </p:txBody>
      </p:sp>
      <p:pic>
        <p:nvPicPr>
          <p:cNvPr id="9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61" y="475887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imgHvThumb" descr="Zobrazit podrobnosti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998" t="75977"/>
          <a:stretch/>
        </p:blipFill>
        <p:spPr bwMode="auto">
          <a:xfrm>
            <a:off x="1691680" y="5691887"/>
            <a:ext cx="365791" cy="43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105003" y="4252145"/>
            <a:ext cx="143926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without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76560" y="4786024"/>
            <a:ext cx="118813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with</a:t>
            </a:r>
            <a:endParaRPr lang="cs-CZ" sz="2400" dirty="0"/>
          </a:p>
        </p:txBody>
      </p:sp>
      <p:pic>
        <p:nvPicPr>
          <p:cNvPr id="13" name="Picture 8" descr="C:\Program Files (x86)\Microsoft Office\MEDIA\CAGCAT10\j029770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906" y="3118404"/>
            <a:ext cx="1479499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283968" y="2861554"/>
            <a:ext cx="89965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over</a:t>
            </a:r>
            <a:endParaRPr lang="cs-CZ" sz="2400" dirty="0"/>
          </a:p>
        </p:txBody>
      </p:sp>
      <p:pic>
        <p:nvPicPr>
          <p:cNvPr id="15" name="Picture 11" descr="C:\Program Files (x86)\Microsoft Office\MEDIA\CAGCAT10\j0235319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712" y="4879049"/>
            <a:ext cx="1541885" cy="1574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1923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548680"/>
            <a:ext cx="6512511" cy="1143000"/>
          </a:xfrm>
        </p:spPr>
        <p:txBody>
          <a:bodyPr/>
          <a:lstStyle/>
          <a:p>
            <a:r>
              <a:rPr lang="cs-CZ" dirty="0" err="1" smtClean="0"/>
              <a:t>Draw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31640" y="2132856"/>
            <a:ext cx="6400800" cy="3474720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smtClean="0"/>
              <a:t>Mouse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behind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</a:p>
          <a:p>
            <a:r>
              <a:rPr lang="cs-CZ" dirty="0" smtClean="0"/>
              <a:t>Brown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</a:p>
          <a:p>
            <a:r>
              <a:rPr lang="cs-CZ" dirty="0" smtClean="0"/>
              <a:t>Big dog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behind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smtClean="0"/>
              <a:t>pig.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basket.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baloon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house.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69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http://office.microsoft.com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72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59</TotalTime>
  <Words>198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 </vt:lpstr>
      <vt:lpstr>Prepositions </vt:lpstr>
      <vt:lpstr>Prezentace aplikace PowerPoint</vt:lpstr>
      <vt:lpstr>Prezentace aplikace PowerPoint</vt:lpstr>
      <vt:lpstr>Prezentace aplikace PowerPoint</vt:lpstr>
      <vt:lpstr>Prezentace aplikace PowerPoint</vt:lpstr>
      <vt:lpstr>Draw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Prepositions </dc:title>
  <dc:creator>0R63</dc:creator>
  <cp:lastModifiedBy>Markéta Březinová</cp:lastModifiedBy>
  <cp:revision>14</cp:revision>
  <dcterms:created xsi:type="dcterms:W3CDTF">2011-11-27T09:35:56Z</dcterms:created>
  <dcterms:modified xsi:type="dcterms:W3CDTF">2013-03-08T16:06:52Z</dcterms:modified>
</cp:coreProperties>
</file>