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3" r:id="rId3"/>
    <p:sldId id="256" r:id="rId4"/>
    <p:sldId id="259" r:id="rId5"/>
    <p:sldId id="260" r:id="rId6"/>
    <p:sldId id="261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dirty="0" smtClean="0"/>
            <a:t>VY_32_INOVACE_AJ_15_SPORTS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Markéta Březinová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Sporty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26AB1A-F094-43BD-982B-4C3AFD0090AB}" type="presOf" srcId="{D8197B8C-B260-4A16-BDF4-0947B075E274}" destId="{25B08C86-7E15-44DC-BE7F-FFB55DD49D12}" srcOrd="0" destOrd="0" presId="urn:microsoft.com/office/officeart/2005/8/layout/target3"/>
    <dgm:cxn modelId="{EFF9DA63-31A5-4F54-BE89-82C7194A194E}" type="presOf" srcId="{D1B46980-6531-4606-95E6-44980827E919}" destId="{2BE915AB-18AA-4053-B92C-3BFC9ED204BB}" srcOrd="1" destOrd="0" presId="urn:microsoft.com/office/officeart/2005/8/layout/target3"/>
    <dgm:cxn modelId="{CC512F0B-34CE-45CC-9F71-FD2228835EBF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1AB3ED7-044C-415C-9637-9F4D45FF5318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D9BBA14-0BDC-46DF-B603-2C704FE4EED7}" type="presOf" srcId="{D1D4F407-5343-4D3F-B5B9-D407B03CAEB4}" destId="{D005CE8C-CC26-4C3E-AC11-E15060ECD759}" srcOrd="0" destOrd="0" presId="urn:microsoft.com/office/officeart/2005/8/layout/target3"/>
    <dgm:cxn modelId="{19AD959F-F654-405F-B24D-19023E127505}" type="presOf" srcId="{D1B46980-6531-4606-95E6-44980827E919}" destId="{6140AFEC-043D-4C43-A2F9-D0F5331DF3A3}" srcOrd="0" destOrd="0" presId="urn:microsoft.com/office/officeart/2005/8/layout/target3"/>
    <dgm:cxn modelId="{0096C7CE-9B72-47BD-9E22-9FD6944C1BDE}" type="presOf" srcId="{B651F6E3-6281-48DB-9319-2AEAFDAE7572}" destId="{619D679B-A015-4ECF-8348-D1034C574F40}" srcOrd="0" destOrd="0" presId="urn:microsoft.com/office/officeart/2005/8/layout/target3"/>
    <dgm:cxn modelId="{1B8FD441-DC3C-4592-8712-85D696A249FC}" type="presOf" srcId="{B651F6E3-6281-48DB-9319-2AEAFDAE7572}" destId="{6BB5E863-4638-4E1D-BFDE-399D028AC4ED}" srcOrd="1" destOrd="0" presId="urn:microsoft.com/office/officeart/2005/8/layout/target3"/>
    <dgm:cxn modelId="{7F891456-B8C1-4274-9D0D-C0F8F26C1061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866D271-215C-47B7-8FC9-9936360C5206}" type="presOf" srcId="{4C35D32F-0EAB-4CD7-82EE-45574DC2A586}" destId="{8BEBB6EC-1DAA-4CAC-8A25-BC0FCBD5DBD5}" srcOrd="0" destOrd="0" presId="urn:microsoft.com/office/officeart/2005/8/layout/target3"/>
    <dgm:cxn modelId="{B23F0213-0D7D-41DF-A2F3-AC554E06A81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AFF9451-00B7-4920-914E-840A8E3B09F0}" type="presParOf" srcId="{333A1088-737F-45CB-B68E-254E46348037}" destId="{F5ABB229-8D3B-4694-996A-96F23CF14429}" srcOrd="0" destOrd="0" presId="urn:microsoft.com/office/officeart/2005/8/layout/target3"/>
    <dgm:cxn modelId="{7FCCC113-5DF7-411B-BC30-409FB0F76096}" type="presParOf" srcId="{333A1088-737F-45CB-B68E-254E46348037}" destId="{F41139FD-01EE-4571-8B17-4FB00FC51163}" srcOrd="1" destOrd="0" presId="urn:microsoft.com/office/officeart/2005/8/layout/target3"/>
    <dgm:cxn modelId="{D5F8842E-4420-4022-9E2E-FA4D0CB6EE2D}" type="presParOf" srcId="{333A1088-737F-45CB-B68E-254E46348037}" destId="{D005CE8C-CC26-4C3E-AC11-E15060ECD759}" srcOrd="2" destOrd="0" presId="urn:microsoft.com/office/officeart/2005/8/layout/target3"/>
    <dgm:cxn modelId="{1B41DB57-A9C4-4E6B-A679-C9139661E6E3}" type="presParOf" srcId="{333A1088-737F-45CB-B68E-254E46348037}" destId="{2C702D82-9B77-49B7-9568-BB8EB47C3372}" srcOrd="3" destOrd="0" presId="urn:microsoft.com/office/officeart/2005/8/layout/target3"/>
    <dgm:cxn modelId="{3ABBC309-1141-4BFD-8A5E-3FA4748003DF}" type="presParOf" srcId="{333A1088-737F-45CB-B68E-254E46348037}" destId="{A52A0455-90FF-4808-ABD0-F02540D31D5A}" srcOrd="4" destOrd="0" presId="urn:microsoft.com/office/officeart/2005/8/layout/target3"/>
    <dgm:cxn modelId="{38C3B7AE-E2C4-47C8-8E56-B0C2A61A71E9}" type="presParOf" srcId="{333A1088-737F-45CB-B68E-254E46348037}" destId="{6140AFEC-043D-4C43-A2F9-D0F5331DF3A3}" srcOrd="5" destOrd="0" presId="urn:microsoft.com/office/officeart/2005/8/layout/target3"/>
    <dgm:cxn modelId="{B06D7770-5F58-4E2C-AE0F-41E506B371F5}" type="presParOf" srcId="{333A1088-737F-45CB-B68E-254E46348037}" destId="{9358AC05-5D7D-4327-9F80-1AD486AEA664}" srcOrd="6" destOrd="0" presId="urn:microsoft.com/office/officeart/2005/8/layout/target3"/>
    <dgm:cxn modelId="{CD2F97CD-FE89-4929-9108-6F1089F4F695}" type="presParOf" srcId="{333A1088-737F-45CB-B68E-254E46348037}" destId="{313FC574-E1CD-4FB4-B054-0B805CE0447D}" srcOrd="7" destOrd="0" presId="urn:microsoft.com/office/officeart/2005/8/layout/target3"/>
    <dgm:cxn modelId="{3BD6AA29-95E5-43D4-AD30-FA923A867D6F}" type="presParOf" srcId="{333A1088-737F-45CB-B68E-254E46348037}" destId="{619D679B-A015-4ECF-8348-D1034C574F40}" srcOrd="8" destOrd="0" presId="urn:microsoft.com/office/officeart/2005/8/layout/target3"/>
    <dgm:cxn modelId="{FA169683-0F9F-42AC-80B0-8957DBB063AD}" type="presParOf" srcId="{333A1088-737F-45CB-B68E-254E46348037}" destId="{322283A8-4A27-4CDA-BAE3-F381106A9174}" srcOrd="9" destOrd="0" presId="urn:microsoft.com/office/officeart/2005/8/layout/target3"/>
    <dgm:cxn modelId="{AED99975-26CE-435B-8017-E191E5BA306C}" type="presParOf" srcId="{333A1088-737F-45CB-B68E-254E46348037}" destId="{FFC9F71D-1B4F-4AD9-A4A6-86ADEFC8AF5C}" srcOrd="10" destOrd="0" presId="urn:microsoft.com/office/officeart/2005/8/layout/target3"/>
    <dgm:cxn modelId="{C2F1200B-C8D9-45F9-A1C0-F7F456FE20B3}" type="presParOf" srcId="{333A1088-737F-45CB-B68E-254E46348037}" destId="{25B08C86-7E15-44DC-BE7F-FFB55DD49D12}" srcOrd="11" destOrd="0" presId="urn:microsoft.com/office/officeart/2005/8/layout/target3"/>
    <dgm:cxn modelId="{F61E8E1F-0C24-4589-9307-0BDEDC4FCEF1}" type="presParOf" srcId="{333A1088-737F-45CB-B68E-254E46348037}" destId="{76644BE8-9D7C-4C09-B250-3D10AF48CBB7}" srcOrd="12" destOrd="0" presId="urn:microsoft.com/office/officeart/2005/8/layout/target3"/>
    <dgm:cxn modelId="{02731A23-677C-45F4-AA92-E8FA47BAE709}" type="presParOf" srcId="{333A1088-737F-45CB-B68E-254E46348037}" destId="{EE85B701-7295-41C0-BA7A-34D3756A2AE6}" srcOrd="13" destOrd="0" presId="urn:microsoft.com/office/officeart/2005/8/layout/target3"/>
    <dgm:cxn modelId="{01CEBB62-D1DD-479F-A168-6F9587777102}" type="presParOf" srcId="{333A1088-737F-45CB-B68E-254E46348037}" destId="{8BEBB6EC-1DAA-4CAC-8A25-BC0FCBD5DBD5}" srcOrd="14" destOrd="0" presId="urn:microsoft.com/office/officeart/2005/8/layout/target3"/>
    <dgm:cxn modelId="{17CE1D38-0451-4F34-9F1A-B2470890005F}" type="presParOf" srcId="{333A1088-737F-45CB-B68E-254E46348037}" destId="{AED2198E-93D5-4001-81B4-73124B309672}" srcOrd="15" destOrd="0" presId="urn:microsoft.com/office/officeart/2005/8/layout/target3"/>
    <dgm:cxn modelId="{C574BD0C-1478-4631-9E2B-715CC7C51105}" type="presParOf" srcId="{333A1088-737F-45CB-B68E-254E46348037}" destId="{2BE915AB-18AA-4053-B92C-3BFC9ED204BB}" srcOrd="16" destOrd="0" presId="urn:microsoft.com/office/officeart/2005/8/layout/target3"/>
    <dgm:cxn modelId="{326CEAF0-387E-4CB6-9C3E-FE00E72ACCA1}" type="presParOf" srcId="{333A1088-737F-45CB-B68E-254E46348037}" destId="{6BB5E863-4638-4E1D-BFDE-399D028AC4ED}" srcOrd="17" destOrd="0" presId="urn:microsoft.com/office/officeart/2005/8/layout/target3"/>
    <dgm:cxn modelId="{DED0F3A9-B8FB-4EB0-94DA-C286E01DBA2A}" type="presParOf" srcId="{333A1088-737F-45CB-B68E-254E46348037}" destId="{5A5FFA88-C948-4069-8E93-59FA12366E83}" srcOrd="18" destOrd="0" presId="urn:microsoft.com/office/officeart/2005/8/layout/target3"/>
    <dgm:cxn modelId="{AAD0D279-BF89-4A63-A8EC-A028A6DCFFD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6462" y="0"/>
          <a:ext cx="6444716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676462" y="0"/>
        <a:ext cx="6444716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444716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Markéta Březinová</a:t>
          </a:r>
          <a:endParaRPr lang="cs-CZ" sz="2000" kern="1200" dirty="0"/>
        </a:p>
      </dsp:txBody>
      <dsp:txXfrm>
        <a:off x="1692188" y="541500"/>
        <a:ext cx="6444716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444716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dirty="0" smtClean="0"/>
            <a:t>VY_32_INOVACE_AJ_15_SPORTS</a:t>
          </a:r>
          <a:endParaRPr lang="cs-CZ" sz="2000" kern="1200" dirty="0"/>
        </a:p>
      </dsp:txBody>
      <dsp:txXfrm>
        <a:off x="1692188" y="1083000"/>
        <a:ext cx="6444716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42885" y="1626140"/>
          <a:ext cx="6444716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Sporty</a:t>
          </a:r>
          <a:endParaRPr lang="cs-CZ" sz="2000" kern="1200" dirty="0"/>
        </a:p>
      </dsp:txBody>
      <dsp:txXfrm>
        <a:off x="1642885" y="1626140"/>
        <a:ext cx="6444716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444716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692188" y="2166000"/>
        <a:ext cx="6444716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36488978"/>
              </p:ext>
            </p:extLst>
          </p:nvPr>
        </p:nvGraphicFramePr>
        <p:xfrm>
          <a:off x="691952" y="1061120"/>
          <a:ext cx="813690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2112" y="48962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058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Druh učebního materiálu: </a:t>
            </a:r>
            <a:r>
              <a:rPr lang="cs-CZ" i="1" dirty="0">
                <a:solidFill>
                  <a:schemeClr val="tx1"/>
                </a:solidFill>
              </a:rPr>
              <a:t>Prezentace na interaktivní tabuli.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Anotace: </a:t>
            </a:r>
            <a:r>
              <a:rPr lang="cs-CZ" i="1" dirty="0">
                <a:solidFill>
                  <a:schemeClr val="tx1"/>
                </a:solidFill>
              </a:rPr>
              <a:t>Prezentace slouží k výkladu nebo procvičení </a:t>
            </a:r>
            <a:r>
              <a:rPr lang="cs-CZ" i="1" dirty="0" smtClean="0">
                <a:solidFill>
                  <a:schemeClr val="tx1"/>
                </a:solidFill>
              </a:rPr>
              <a:t>názvů sportů, tvorba vět, otázek, odpovědí, součástí </a:t>
            </a:r>
            <a:r>
              <a:rPr lang="cs-CZ" i="1" dirty="0">
                <a:solidFill>
                  <a:schemeClr val="tx1"/>
                </a:solidFill>
              </a:rPr>
              <a:t>jsou jednoduché úkoly na procvičení.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Očekávaný výstup: </a:t>
            </a:r>
            <a:r>
              <a:rPr lang="cs-CZ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Seznámit se s učivem, upevnit </a:t>
            </a:r>
          </a:p>
          <a:p>
            <a:pPr marL="45720" indent="0">
              <a:buNone/>
            </a:pPr>
            <a:r>
              <a:rPr lang="cs-CZ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 prohloubit znalosti. Zvládat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názvy sportů, </a:t>
            </a:r>
            <a:r>
              <a:rPr lang="cs-CZ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jejich pojmenování </a:t>
            </a:r>
          </a:p>
          <a:p>
            <a:pPr marL="45720" indent="0">
              <a:buNone/>
            </a:pPr>
            <a:r>
              <a:rPr lang="cs-CZ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Rozlišovat grafickou a mluvenou podobu slova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Inovace: </a:t>
            </a:r>
            <a:r>
              <a:rPr lang="cs-CZ" i="1" dirty="0">
                <a:solidFill>
                  <a:schemeClr val="tx1"/>
                </a:solidFill>
              </a:rPr>
              <a:t>Žáci se stávají aktivnějšími , materiál slouží k motivaci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Ročník: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i="1" dirty="0">
                <a:solidFill>
                  <a:schemeClr val="tx1"/>
                </a:solidFill>
              </a:rPr>
              <a:t>8. </a:t>
            </a:r>
            <a:r>
              <a:rPr lang="cs-CZ" i="1" dirty="0" smtClean="0">
                <a:solidFill>
                  <a:schemeClr val="tx1"/>
                </a:solidFill>
              </a:rPr>
              <a:t>-9.ročník</a:t>
            </a:r>
            <a:endParaRPr lang="cs-CZ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Materiál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ověřen:6.12.2011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2598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Sports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Sporty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234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imgHvThumb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313" y="476672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imgHvThumb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4656" y="332656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imgHvThumb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863689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imgHvThumb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1085" y="2325897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87824" y="548680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skiing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01958" y="2846868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diving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15753" y="5408757"/>
            <a:ext cx="127533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swimming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42018" y="668814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cycling</a:t>
            </a:r>
            <a:endParaRPr lang="cs-CZ" dirty="0"/>
          </a:p>
        </p:txBody>
      </p:sp>
      <p:pic>
        <p:nvPicPr>
          <p:cNvPr id="15" name="imgHvThumb" descr="Skateboardista p&amp;rcaron;edvád&amp;ecaron;jící triky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313" y="2665512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2517304" y="2981733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skating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20072" y="5270257"/>
            <a:ext cx="3090098" cy="101566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Tvoř věty..</a:t>
            </a:r>
          </a:p>
          <a:p>
            <a:r>
              <a:rPr lang="cs-CZ" sz="2000" dirty="0" smtClean="0"/>
              <a:t>Do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sport?</a:t>
            </a:r>
          </a:p>
          <a:p>
            <a:r>
              <a:rPr lang="cs-CZ" sz="2000" dirty="0" err="1" smtClean="0"/>
              <a:t>Yes</a:t>
            </a:r>
            <a:r>
              <a:rPr lang="cs-CZ" sz="2000" dirty="0" smtClean="0"/>
              <a:t>, I </a:t>
            </a:r>
            <a:r>
              <a:rPr lang="cs-CZ" sz="2000" dirty="0" err="1" smtClean="0"/>
              <a:t>like</a:t>
            </a:r>
            <a:r>
              <a:rPr lang="cs-CZ" sz="2000" dirty="0" smtClean="0"/>
              <a:t> … mám rád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05000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2" grpId="0" animBg="1"/>
      <p:bldP spid="13" grpId="0" animBg="1"/>
      <p:bldP spid="16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imgHvThumb" descr="Golfový mí&amp;ccaron;ek a h&amp;uring;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4868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imgHvThumb" descr="Závodníci na startovní &amp;ccaron;á&amp;rcaron;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019" y="2699266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imgHvThumb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6468" y="54868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imgHvThumb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704" y="2699266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imgHvThumb" descr="Zobrazit podrobn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187" y="4816098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987824" y="548680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golf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58508" y="2941904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hockey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50987" y="5545832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tennis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25819" y="3126570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football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65268" y="548680"/>
            <a:ext cx="129174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basketball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368329" y="4994745"/>
            <a:ext cx="4108349" cy="163121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Tvoř věty.</a:t>
            </a:r>
          </a:p>
          <a:p>
            <a:r>
              <a:rPr lang="cs-CZ" sz="2000" dirty="0" smtClean="0"/>
              <a:t>I </a:t>
            </a:r>
            <a:r>
              <a:rPr lang="cs-CZ" sz="2000" dirty="0" err="1" smtClean="0"/>
              <a:t>can</a:t>
            </a:r>
            <a:r>
              <a:rPr lang="cs-CZ" sz="2000" dirty="0" smtClean="0"/>
              <a:t> play golf.</a:t>
            </a:r>
          </a:p>
          <a:p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can</a:t>
            </a:r>
            <a:r>
              <a:rPr lang="cs-CZ" sz="2000" dirty="0" smtClean="0"/>
              <a:t> play ...</a:t>
            </a:r>
          </a:p>
          <a:p>
            <a:r>
              <a:rPr lang="cs-CZ" sz="2000" dirty="0" smtClean="0"/>
              <a:t>I </a:t>
            </a:r>
            <a:r>
              <a:rPr lang="cs-CZ" sz="2000" dirty="0" err="1" smtClean="0"/>
              <a:t>can´t</a:t>
            </a:r>
            <a:r>
              <a:rPr lang="cs-CZ" sz="2000" dirty="0" smtClean="0"/>
              <a:t> play </a:t>
            </a:r>
            <a:r>
              <a:rPr lang="cs-CZ" sz="2000" dirty="0" err="1" smtClean="0"/>
              <a:t>hockey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can´t</a:t>
            </a:r>
            <a:r>
              <a:rPr lang="cs-CZ" sz="2000" dirty="0" smtClean="0"/>
              <a:t> play …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86369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gHvThumb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313" y="476672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imgHvThumb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3064" y="253830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imgHvThumb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680" y="467902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imgHvThumb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659868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47664" y="3997772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skiing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17524" y="4854759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diving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82506" y="3255000"/>
            <a:ext cx="127533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swimming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87368" y="3472861"/>
            <a:ext cx="116544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cycling</a:t>
            </a:r>
            <a:endParaRPr lang="cs-CZ" dirty="0"/>
          </a:p>
        </p:txBody>
      </p:sp>
      <p:pic>
        <p:nvPicPr>
          <p:cNvPr id="10" name="imgHvThumb" descr="Skateboardista p&amp;rcaron;edvád&amp;ecaron;jící triky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244" y="2558461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817524" y="5409501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skating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91665" y="2701002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skiing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90218" y="550649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diving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30678" y="5900769"/>
            <a:ext cx="127533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swimming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28284" y="4844534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cycling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90218" y="1021740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skating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983244" y="1484784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skiing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128284" y="5370372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diving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817524" y="5934670"/>
            <a:ext cx="127533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swimming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580112" y="3813106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cycling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530032" y="2885668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skating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92080" y="735315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Vyber správně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5681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gHvThumb" descr="Golfový mí&amp;ccaron;ek a h&amp;uring;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4868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imgHvThumb" descr="Závodníci na startovní &amp;ccaron;á&amp;rcaron;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2264" y="2650775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imgHvThumb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4678" y="1969532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imgHvThumb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1814" y="3952384"/>
            <a:ext cx="2332474" cy="2332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imgHvThumb" descr="Zobrazit podrobn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664" y="4479575"/>
            <a:ext cx="2165323" cy="2165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077607" y="5562236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golf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72315" y="1647746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hockey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21790" y="3195843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tennis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68511" y="4933955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football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10419" y="552292"/>
            <a:ext cx="129174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basketball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10419" y="1093748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golf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64288" y="5485670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hockey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69401" y="5001126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tennis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547664" y="2699266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football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15979" y="2681335"/>
            <a:ext cx="129174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basketball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96638" y="2192814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golf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566811" y="3613666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hockey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68511" y="6018307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tennis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072315" y="6100192"/>
            <a:ext cx="108012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football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459244" y="3195843"/>
            <a:ext cx="129174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basketball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327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u="sng" smtClean="0">
                <a:hlinkClick r:id="rId2"/>
              </a:rPr>
              <a:t>http://office.microsoft.com</a:t>
            </a:r>
            <a:r>
              <a:rPr lang="cs-CZ" smtClean="0"/>
              <a:t>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449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33</TotalTime>
  <Words>191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Anotace </vt:lpstr>
      <vt:lpstr>Sports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0R63</dc:creator>
  <cp:lastModifiedBy>Markéta Březinová</cp:lastModifiedBy>
  <cp:revision>12</cp:revision>
  <dcterms:created xsi:type="dcterms:W3CDTF">2011-11-09T12:33:11Z</dcterms:created>
  <dcterms:modified xsi:type="dcterms:W3CDTF">2013-03-08T16:08:00Z</dcterms:modified>
</cp:coreProperties>
</file>