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9" r:id="rId4"/>
    <p:sldId id="258" r:id="rId5"/>
    <p:sldId id="256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104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dirty="0" smtClean="0"/>
            <a:t>VY_32_INOVACE_AJ_16_CHRISTMAS TIME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Markéta Březinová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Vánoce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22ABD42-F5F7-4285-8111-9C26B8F323B8}" type="presOf" srcId="{D1B46980-6531-4606-95E6-44980827E919}" destId="{2BE915AB-18AA-4053-B92C-3BFC9ED204BB}" srcOrd="1" destOrd="0" presId="urn:microsoft.com/office/officeart/2005/8/layout/target3"/>
    <dgm:cxn modelId="{60A01D49-CDB1-4B40-ABFA-21082710546C}" type="presOf" srcId="{4C35D32F-0EAB-4CD7-82EE-45574DC2A586}" destId="{890E4F0B-2866-4A3F-A3C7-2A14B1797930}" srcOrd="1" destOrd="0" presId="urn:microsoft.com/office/officeart/2005/8/layout/target3"/>
    <dgm:cxn modelId="{14D8A16D-F5C5-4C44-A77D-2F8F4BB8EF61}" type="presOf" srcId="{D1D4F407-5343-4D3F-B5B9-D407B03CAEB4}" destId="{D005CE8C-CC26-4C3E-AC11-E15060ECD759}" srcOrd="0" destOrd="0" presId="urn:microsoft.com/office/officeart/2005/8/layout/target3"/>
    <dgm:cxn modelId="{540591DB-29B4-41DA-86B1-6A17F5A245C5}" type="presOf" srcId="{D1B46980-6531-4606-95E6-44980827E919}" destId="{6140AFEC-043D-4C43-A2F9-D0F5331DF3A3}" srcOrd="0" destOrd="0" presId="urn:microsoft.com/office/officeart/2005/8/layout/target3"/>
    <dgm:cxn modelId="{07DEC5AB-7D09-4523-9292-2DD4A9E9BB3A}" type="presOf" srcId="{4C35D32F-0EAB-4CD7-82EE-45574DC2A586}" destId="{8BEBB6EC-1DAA-4CAC-8A25-BC0FCBD5DBD5}" srcOrd="0" destOrd="0" presId="urn:microsoft.com/office/officeart/2005/8/layout/target3"/>
    <dgm:cxn modelId="{7424E9CD-2535-43DF-AE9C-EE2348A3559A}" type="presOf" srcId="{B651F6E3-6281-48DB-9319-2AEAFDAE7572}" destId="{619D679B-A015-4ECF-8348-D1034C574F40}" srcOrd="0" destOrd="0" presId="urn:microsoft.com/office/officeart/2005/8/layout/target3"/>
    <dgm:cxn modelId="{D31F807E-678C-441D-8EED-D423E443B98E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EFAE56-0C73-4CC7-9515-355C289219C6}" type="presOf" srcId="{757F3AB3-0718-4624-B441-E567A8F0AB56}" destId="{333A1088-737F-45CB-B68E-254E46348037}" srcOrd="0" destOrd="0" presId="urn:microsoft.com/office/officeart/2005/8/layout/target3"/>
    <dgm:cxn modelId="{42CDAFD8-E3B9-4753-A698-D4F931AB2EA1}" type="presOf" srcId="{D8197B8C-B260-4A16-BDF4-0947B075E274}" destId="{5A5FFA88-C948-4069-8E93-59FA12366E83}" srcOrd="1" destOrd="0" presId="urn:microsoft.com/office/officeart/2005/8/layout/target3"/>
    <dgm:cxn modelId="{6F6730EA-DE4A-464E-B789-600879138432}" type="presOf" srcId="{B651F6E3-6281-48DB-9319-2AEAFDAE7572}" destId="{6BB5E863-4638-4E1D-BFDE-399D028AC4ED}" srcOrd="1" destOrd="0" presId="urn:microsoft.com/office/officeart/2005/8/layout/target3"/>
    <dgm:cxn modelId="{AC11BE6E-B434-4B71-A5C4-92DBAD59893F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F25A15C-A13B-4B4B-9640-AE1EEDEDB1E8}" type="presParOf" srcId="{333A1088-737F-45CB-B68E-254E46348037}" destId="{F5ABB229-8D3B-4694-996A-96F23CF14429}" srcOrd="0" destOrd="0" presId="urn:microsoft.com/office/officeart/2005/8/layout/target3"/>
    <dgm:cxn modelId="{539D9569-BDF9-4126-8974-5AD7CF7D40B8}" type="presParOf" srcId="{333A1088-737F-45CB-B68E-254E46348037}" destId="{F41139FD-01EE-4571-8B17-4FB00FC51163}" srcOrd="1" destOrd="0" presId="urn:microsoft.com/office/officeart/2005/8/layout/target3"/>
    <dgm:cxn modelId="{5971F315-C5A0-464D-97E3-04A96039A2E2}" type="presParOf" srcId="{333A1088-737F-45CB-B68E-254E46348037}" destId="{D005CE8C-CC26-4C3E-AC11-E15060ECD759}" srcOrd="2" destOrd="0" presId="urn:microsoft.com/office/officeart/2005/8/layout/target3"/>
    <dgm:cxn modelId="{C4203FC6-CE1E-4E46-BEB2-744B88451FCF}" type="presParOf" srcId="{333A1088-737F-45CB-B68E-254E46348037}" destId="{2C702D82-9B77-49B7-9568-BB8EB47C3372}" srcOrd="3" destOrd="0" presId="urn:microsoft.com/office/officeart/2005/8/layout/target3"/>
    <dgm:cxn modelId="{E7387582-86AB-4D79-906E-59A8980706E5}" type="presParOf" srcId="{333A1088-737F-45CB-B68E-254E46348037}" destId="{A52A0455-90FF-4808-ABD0-F02540D31D5A}" srcOrd="4" destOrd="0" presId="urn:microsoft.com/office/officeart/2005/8/layout/target3"/>
    <dgm:cxn modelId="{F1F8BE83-3840-45A2-B8D5-AB2503110242}" type="presParOf" srcId="{333A1088-737F-45CB-B68E-254E46348037}" destId="{6140AFEC-043D-4C43-A2F9-D0F5331DF3A3}" srcOrd="5" destOrd="0" presId="urn:microsoft.com/office/officeart/2005/8/layout/target3"/>
    <dgm:cxn modelId="{C4C99B7E-7775-4520-BCDC-ACA64393263D}" type="presParOf" srcId="{333A1088-737F-45CB-B68E-254E46348037}" destId="{9358AC05-5D7D-4327-9F80-1AD486AEA664}" srcOrd="6" destOrd="0" presId="urn:microsoft.com/office/officeart/2005/8/layout/target3"/>
    <dgm:cxn modelId="{749285C3-27DC-4A51-A669-99F0EFC68302}" type="presParOf" srcId="{333A1088-737F-45CB-B68E-254E46348037}" destId="{313FC574-E1CD-4FB4-B054-0B805CE0447D}" srcOrd="7" destOrd="0" presId="urn:microsoft.com/office/officeart/2005/8/layout/target3"/>
    <dgm:cxn modelId="{2D930E0A-0E39-4DB4-826E-CA5488375A68}" type="presParOf" srcId="{333A1088-737F-45CB-B68E-254E46348037}" destId="{619D679B-A015-4ECF-8348-D1034C574F40}" srcOrd="8" destOrd="0" presId="urn:microsoft.com/office/officeart/2005/8/layout/target3"/>
    <dgm:cxn modelId="{C29D53EA-6F89-476A-A5FA-7F10805C9B1B}" type="presParOf" srcId="{333A1088-737F-45CB-B68E-254E46348037}" destId="{322283A8-4A27-4CDA-BAE3-F381106A9174}" srcOrd="9" destOrd="0" presId="urn:microsoft.com/office/officeart/2005/8/layout/target3"/>
    <dgm:cxn modelId="{27CD5A8F-6C71-4F9A-ABA2-4E3D8EC6FA00}" type="presParOf" srcId="{333A1088-737F-45CB-B68E-254E46348037}" destId="{FFC9F71D-1B4F-4AD9-A4A6-86ADEFC8AF5C}" srcOrd="10" destOrd="0" presId="urn:microsoft.com/office/officeart/2005/8/layout/target3"/>
    <dgm:cxn modelId="{E5B38C24-6590-40A6-954C-93DC2B225C32}" type="presParOf" srcId="{333A1088-737F-45CB-B68E-254E46348037}" destId="{25B08C86-7E15-44DC-BE7F-FFB55DD49D12}" srcOrd="11" destOrd="0" presId="urn:microsoft.com/office/officeart/2005/8/layout/target3"/>
    <dgm:cxn modelId="{333C2605-8FD9-4058-9A69-55EA4A2B4B58}" type="presParOf" srcId="{333A1088-737F-45CB-B68E-254E46348037}" destId="{76644BE8-9D7C-4C09-B250-3D10AF48CBB7}" srcOrd="12" destOrd="0" presId="urn:microsoft.com/office/officeart/2005/8/layout/target3"/>
    <dgm:cxn modelId="{90DFACDB-C125-473C-AEE8-825E8828D754}" type="presParOf" srcId="{333A1088-737F-45CB-B68E-254E46348037}" destId="{EE85B701-7295-41C0-BA7A-34D3756A2AE6}" srcOrd="13" destOrd="0" presId="urn:microsoft.com/office/officeart/2005/8/layout/target3"/>
    <dgm:cxn modelId="{EF686668-03FC-4BFA-8B14-C30C134040F7}" type="presParOf" srcId="{333A1088-737F-45CB-B68E-254E46348037}" destId="{8BEBB6EC-1DAA-4CAC-8A25-BC0FCBD5DBD5}" srcOrd="14" destOrd="0" presId="urn:microsoft.com/office/officeart/2005/8/layout/target3"/>
    <dgm:cxn modelId="{86898F71-045F-4D54-8639-E48E9652239D}" type="presParOf" srcId="{333A1088-737F-45CB-B68E-254E46348037}" destId="{AED2198E-93D5-4001-81B4-73124B309672}" srcOrd="15" destOrd="0" presId="urn:microsoft.com/office/officeart/2005/8/layout/target3"/>
    <dgm:cxn modelId="{03CB096B-D8F5-48A3-8A86-CCB699EFD69B}" type="presParOf" srcId="{333A1088-737F-45CB-B68E-254E46348037}" destId="{2BE915AB-18AA-4053-B92C-3BFC9ED204BB}" srcOrd="16" destOrd="0" presId="urn:microsoft.com/office/officeart/2005/8/layout/target3"/>
    <dgm:cxn modelId="{6705394E-76E9-42BC-8D6E-BAE2DE1433EE}" type="presParOf" srcId="{333A1088-737F-45CB-B68E-254E46348037}" destId="{6BB5E863-4638-4E1D-BFDE-399D028AC4ED}" srcOrd="17" destOrd="0" presId="urn:microsoft.com/office/officeart/2005/8/layout/target3"/>
    <dgm:cxn modelId="{EB0F9458-F691-4A19-B82E-CE7A6C671107}" type="presParOf" srcId="{333A1088-737F-45CB-B68E-254E46348037}" destId="{5A5FFA88-C948-4069-8E93-59FA12366E83}" srcOrd="18" destOrd="0" presId="urn:microsoft.com/office/officeart/2005/8/layout/target3"/>
    <dgm:cxn modelId="{B9D1EBA8-09AA-4D90-8549-6D0CF9434E7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84376" cy="33843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76462" y="0"/>
          <a:ext cx="6444716" cy="33843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676462" y="0"/>
        <a:ext cx="6444716" cy="541500"/>
      </dsp:txXfrm>
    </dsp:sp>
    <dsp:sp modelId="{A52A0455-90FF-4808-ABD0-F02540D31D5A}">
      <dsp:nvSpPr>
        <dsp:cNvPr id="0" name=""/>
        <dsp:cNvSpPr/>
      </dsp:nvSpPr>
      <dsp:spPr>
        <a:xfrm>
          <a:off x="355359" y="541500"/>
          <a:ext cx="2673657" cy="26736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92188" y="541500"/>
          <a:ext cx="6444716" cy="26736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Markéta Březinová</a:t>
          </a:r>
          <a:endParaRPr lang="cs-CZ" sz="2000" kern="1200" dirty="0"/>
        </a:p>
      </dsp:txBody>
      <dsp:txXfrm>
        <a:off x="1692188" y="541500"/>
        <a:ext cx="6444716" cy="541500"/>
      </dsp:txXfrm>
    </dsp:sp>
    <dsp:sp modelId="{313FC574-E1CD-4FB4-B054-0B805CE0447D}">
      <dsp:nvSpPr>
        <dsp:cNvPr id="0" name=""/>
        <dsp:cNvSpPr/>
      </dsp:nvSpPr>
      <dsp:spPr>
        <a:xfrm>
          <a:off x="710718" y="1083000"/>
          <a:ext cx="1962938" cy="19629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92188" y="1083000"/>
          <a:ext cx="6444716" cy="19629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dirty="0" smtClean="0"/>
            <a:t>VY_32_INOVACE_AJ_16_CHRISTMAS TIME</a:t>
          </a:r>
          <a:endParaRPr lang="cs-CZ" sz="2000" kern="1200" dirty="0"/>
        </a:p>
      </dsp:txBody>
      <dsp:txXfrm>
        <a:off x="1692188" y="1083000"/>
        <a:ext cx="6444716" cy="541500"/>
      </dsp:txXfrm>
    </dsp:sp>
    <dsp:sp modelId="{FFC9F71D-1B4F-4AD9-A4A6-86ADEFC8AF5C}">
      <dsp:nvSpPr>
        <dsp:cNvPr id="0" name=""/>
        <dsp:cNvSpPr/>
      </dsp:nvSpPr>
      <dsp:spPr>
        <a:xfrm>
          <a:off x="1066078" y="1624500"/>
          <a:ext cx="1252219" cy="12522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42885" y="1626140"/>
          <a:ext cx="6444716" cy="12522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Vánoce</a:t>
          </a:r>
          <a:endParaRPr lang="cs-CZ" sz="2000" kern="1200" dirty="0"/>
        </a:p>
      </dsp:txBody>
      <dsp:txXfrm>
        <a:off x="1642885" y="1626140"/>
        <a:ext cx="6444716" cy="541500"/>
      </dsp:txXfrm>
    </dsp:sp>
    <dsp:sp modelId="{EE85B701-7295-41C0-BA7A-34D3756A2AE6}">
      <dsp:nvSpPr>
        <dsp:cNvPr id="0" name=""/>
        <dsp:cNvSpPr/>
      </dsp:nvSpPr>
      <dsp:spPr>
        <a:xfrm>
          <a:off x="1421437" y="2166000"/>
          <a:ext cx="541500" cy="5415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92188" y="2166000"/>
          <a:ext cx="6444716" cy="54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692188" y="2166000"/>
        <a:ext cx="6444716" cy="541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13" Type="http://schemas.openxmlformats.org/officeDocument/2006/relationships/image" Target="../media/image21.jpeg"/><Relationship Id="rId3" Type="http://schemas.openxmlformats.org/officeDocument/2006/relationships/image" Target="../media/image14.jpeg"/><Relationship Id="rId7" Type="http://schemas.openxmlformats.org/officeDocument/2006/relationships/image" Target="../media/image13.emf"/><Relationship Id="rId12" Type="http://schemas.openxmlformats.org/officeDocument/2006/relationships/image" Target="../media/image20.jpe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package" Target="../embeddings/List_aplikace_Microsoft_Excel1.xlsx"/><Relationship Id="rId11" Type="http://schemas.openxmlformats.org/officeDocument/2006/relationships/image" Target="../media/image19.jpeg"/><Relationship Id="rId5" Type="http://schemas.openxmlformats.org/officeDocument/2006/relationships/oleObject" Target="../embeddings/oleObject1.bin"/><Relationship Id="rId10" Type="http://schemas.openxmlformats.org/officeDocument/2006/relationships/image" Target="../media/image18.jpeg"/><Relationship Id="rId4" Type="http://schemas.openxmlformats.org/officeDocument/2006/relationships/image" Target="../media/image15.jpeg"/><Relationship Id="rId9" Type="http://schemas.openxmlformats.org/officeDocument/2006/relationships/image" Target="../media/image17.jpeg"/><Relationship Id="rId1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536727045"/>
              </p:ext>
            </p:extLst>
          </p:nvPr>
        </p:nvGraphicFramePr>
        <p:xfrm>
          <a:off x="691952" y="1061120"/>
          <a:ext cx="8136904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2112" y="48962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1877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Druh učebního materiálu: </a:t>
            </a:r>
            <a:r>
              <a:rPr lang="cs-CZ" i="1" dirty="0"/>
              <a:t>Prezentace na interaktivní tabuli.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Anotace: </a:t>
            </a:r>
            <a:r>
              <a:rPr lang="cs-CZ" i="1" dirty="0"/>
              <a:t>Prezentace slouží k výkladu nebo procvičení slovní zásoby na téma </a:t>
            </a:r>
            <a:r>
              <a:rPr lang="cs-CZ" i="1" dirty="0" smtClean="0"/>
              <a:t>vánoce, k procvičení slovní zásoby slouží křížovka.</a:t>
            </a:r>
            <a:endParaRPr lang="cs-CZ" i="1" dirty="0"/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Očekávaný výstup: </a:t>
            </a:r>
            <a:r>
              <a:rPr lang="cs-CZ" i="1" dirty="0"/>
              <a:t>Seznámit se s učivem, upevnit a prohloubit znalosti.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Inovace: </a:t>
            </a:r>
            <a:r>
              <a:rPr lang="cs-CZ" i="1" dirty="0"/>
              <a:t>Žáci se stávají aktivnějšími , materiál slouží k motivaci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Ročník: </a:t>
            </a:r>
            <a:r>
              <a:rPr lang="cs-CZ" dirty="0" smtClean="0"/>
              <a:t>9</a:t>
            </a:r>
            <a:r>
              <a:rPr lang="cs-CZ" i="1" dirty="0" smtClean="0"/>
              <a:t>. </a:t>
            </a:r>
            <a:r>
              <a:rPr lang="cs-CZ" i="1" dirty="0"/>
              <a:t>ročník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Materiál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ověřen:15.12.2011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11725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6" descr="C:\Users\brezinova\AppData\Local\Microsoft\Windows\Temporary Internet Files\Content.IE5\K0O7W0UI\MP900431277[1].jpg"/>
          <p:cNvPicPr>
            <a:picLocks noChangeAspect="1" noChangeArrowheads="1"/>
          </p:cNvPicPr>
          <p:nvPr/>
        </p:nvPicPr>
        <p:blipFill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044" y="0"/>
            <a:ext cx="829791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26017" y="4149080"/>
            <a:ext cx="7772400" cy="1470025"/>
          </a:xfrm>
        </p:spPr>
        <p:txBody>
          <a:bodyPr/>
          <a:lstStyle/>
          <a:p>
            <a:r>
              <a:rPr lang="cs-CZ" i="1" dirty="0" err="1" smtClean="0">
                <a:solidFill>
                  <a:srgbClr val="00B050"/>
                </a:solidFill>
              </a:rPr>
              <a:t>Christmas</a:t>
            </a:r>
            <a:r>
              <a:rPr lang="cs-CZ" i="1" dirty="0" smtClean="0">
                <a:solidFill>
                  <a:srgbClr val="00B050"/>
                </a:solidFill>
              </a:rPr>
              <a:t> </a:t>
            </a:r>
            <a:r>
              <a:rPr lang="cs-CZ" i="1" dirty="0" err="1" smtClean="0">
                <a:solidFill>
                  <a:srgbClr val="00B050"/>
                </a:solidFill>
              </a:rPr>
              <a:t>time</a:t>
            </a:r>
            <a:endParaRPr lang="cs-CZ" i="1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967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6" descr="C:\Users\brezinova\AppData\Local\Microsoft\Windows\Temporary Internet Files\Content.IE5\K0O7W0UI\MP9004312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04664"/>
            <a:ext cx="2493546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1" descr="C:\Users\brezinova\AppData\Local\Microsoft\Windows\Temporary Internet Files\Content.IE5\S7687CZ2\MP900449089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90" t="13333" r="12499" b="11313"/>
          <a:stretch/>
        </p:blipFill>
        <p:spPr bwMode="auto">
          <a:xfrm>
            <a:off x="4327142" y="3515823"/>
            <a:ext cx="1779663" cy="1775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0" descr="C:\Users\brezinova\AppData\Local\Microsoft\Windows\Temporary Internet Files\Content.IE5\K0O7W0UI\MP90040752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32048"/>
            <a:ext cx="3386150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2" descr="C:\Users\brezinova\AppData\Local\Microsoft\Windows\Temporary Internet Files\Content.IE5\AM1I8PN9\MC9000278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495" y="3573016"/>
            <a:ext cx="2550009" cy="2682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brezinova\AppData\Local\Microsoft\Windows\Temporary Internet Files\Content.IE5\S7687CZ2\MC90030095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996952"/>
            <a:ext cx="2131446" cy="2813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602452" y="548680"/>
            <a:ext cx="936104" cy="369332"/>
          </a:xfrm>
          <a:prstGeom prst="rect">
            <a:avLst/>
          </a:prstGeom>
          <a:ln w="31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winter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56999" y="4997920"/>
            <a:ext cx="1954889" cy="369332"/>
          </a:xfrm>
          <a:prstGeom prst="rect">
            <a:avLst/>
          </a:prstGeom>
          <a:ln w="31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err="1"/>
              <a:t>L</a:t>
            </a:r>
            <a:r>
              <a:rPr lang="cs-CZ" dirty="0" err="1" smtClean="0"/>
              <a:t>ittle</a:t>
            </a:r>
            <a:r>
              <a:rPr lang="cs-CZ" dirty="0" smtClean="0"/>
              <a:t> </a:t>
            </a:r>
            <a:r>
              <a:rPr lang="cs-CZ" dirty="0" err="1" smtClean="0"/>
              <a:t>Jesus</a:t>
            </a:r>
            <a:r>
              <a:rPr lang="cs-CZ" dirty="0" smtClean="0"/>
              <a:t> Christ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353578" y="5733904"/>
            <a:ext cx="1374021" cy="646331"/>
          </a:xfrm>
          <a:prstGeom prst="rect">
            <a:avLst/>
          </a:prstGeom>
          <a:ln w="31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236296" y="1065756"/>
            <a:ext cx="1221621" cy="369332"/>
          </a:xfrm>
          <a:prstGeom prst="rect">
            <a:avLst/>
          </a:prstGeom>
          <a:ln w="31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Christmas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88024" y="5441353"/>
            <a:ext cx="1190600" cy="369332"/>
          </a:xfrm>
          <a:prstGeom prst="rect">
            <a:avLst/>
          </a:prstGeom>
          <a:ln w="31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snowflake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115616" y="6204874"/>
            <a:ext cx="1359768" cy="369332"/>
          </a:xfrm>
          <a:prstGeom prst="rect">
            <a:avLst/>
          </a:prstGeom>
          <a:ln w="31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kings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676314" y="2812286"/>
            <a:ext cx="728548" cy="369332"/>
          </a:xfrm>
          <a:prstGeom prst="rect">
            <a:avLst/>
          </a:prstGeom>
          <a:ln w="31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star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8311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17" descr="C:\Users\brezinova\AppData\Local\Microsoft\Windows\Temporary Internet Files\Content.IE5\K0O7W0UI\MP900446409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435"/>
          <a:stretch/>
        </p:blipFill>
        <p:spPr bwMode="auto">
          <a:xfrm>
            <a:off x="6961838" y="4037720"/>
            <a:ext cx="1821607" cy="2144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rezinova\AppData\Local\Microsoft\Windows\Temporary Internet Files\Content.IE5\AM1I8PN9\MP900448324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48"/>
          <a:stretch/>
        </p:blipFill>
        <p:spPr bwMode="auto">
          <a:xfrm>
            <a:off x="5959833" y="404664"/>
            <a:ext cx="2987823" cy="2254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brezinova\AppData\Local\Microsoft\Windows\Temporary Internet Files\Content.IE5\AM1I8PN9\MP90040240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528" y="692695"/>
            <a:ext cx="1771675" cy="2656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brezinova\AppData\Local\Microsoft\Windows\Temporary Internet Files\Content.IE5\AM1I8PN9\MP900448316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9" t="8068" r="18485"/>
          <a:stretch/>
        </p:blipFill>
        <p:spPr bwMode="auto">
          <a:xfrm>
            <a:off x="1115616" y="3663369"/>
            <a:ext cx="3025761" cy="2518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brezinova\AppData\Local\Microsoft\Windows\Temporary Internet Files\Content.IE5\K0O7W0UI\MP900446409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3626"/>
          <a:stretch/>
        </p:blipFill>
        <p:spPr bwMode="auto">
          <a:xfrm>
            <a:off x="5413148" y="4037721"/>
            <a:ext cx="1548138" cy="2144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brezinova\AppData\Local\Microsoft\Windows\Temporary Internet Files\Content.IE5\K0O7W0UI\MP90021615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3363" y="1531903"/>
            <a:ext cx="2429242" cy="1619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4837084" y="3668388"/>
            <a:ext cx="1152128" cy="369332"/>
          </a:xfrm>
          <a:prstGeom prst="rect">
            <a:avLst/>
          </a:prstGeom>
          <a:ln w="31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reindeers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111044" y="885572"/>
            <a:ext cx="936104" cy="646331"/>
          </a:xfrm>
          <a:prstGeom prst="rect">
            <a:avLst/>
          </a:prstGeom>
          <a:ln w="31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/>
              <a:t>c</a:t>
            </a:r>
            <a:r>
              <a:rPr lang="cs-CZ" dirty="0" err="1" smtClean="0"/>
              <a:t>andy</a:t>
            </a:r>
            <a:r>
              <a:rPr lang="cs-CZ" dirty="0" smtClean="0"/>
              <a:t>, </a:t>
            </a:r>
            <a:r>
              <a:rPr lang="cs-CZ" dirty="0" err="1" smtClean="0"/>
              <a:t>sweet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840219" y="2474477"/>
            <a:ext cx="1227049" cy="369332"/>
          </a:xfrm>
          <a:prstGeom prst="rect">
            <a:avLst/>
          </a:prstGeom>
          <a:ln w="31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decoration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78291" y="5445224"/>
            <a:ext cx="1074649" cy="369332"/>
          </a:xfrm>
          <a:prstGeom prst="rect">
            <a:avLst/>
          </a:prstGeom>
          <a:ln w="31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presents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403648" y="692695"/>
            <a:ext cx="936104" cy="369332"/>
          </a:xfrm>
          <a:prstGeom prst="rect">
            <a:avLst/>
          </a:prstGeom>
          <a:ln w="31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candle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599216" y="5814556"/>
            <a:ext cx="936104" cy="646331"/>
          </a:xfrm>
          <a:prstGeom prst="rect">
            <a:avLst/>
          </a:prstGeom>
          <a:ln w="31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Santa </a:t>
            </a:r>
            <a:r>
              <a:rPr lang="cs-CZ" dirty="0" err="1" smtClean="0"/>
              <a:t>Claus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6795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carol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/>
              <a:t>W</a:t>
            </a:r>
            <a:r>
              <a:rPr lang="cs-CZ" dirty="0" err="1" smtClean="0"/>
              <a:t>ish</a:t>
            </a:r>
            <a:r>
              <a:rPr lang="cs-CZ" dirty="0" smtClean="0"/>
              <a:t> </a:t>
            </a:r>
            <a:r>
              <a:rPr lang="cs-CZ" dirty="0" err="1"/>
              <a:t>Y</a:t>
            </a:r>
            <a:r>
              <a:rPr lang="cs-CZ" dirty="0" err="1" smtClean="0"/>
              <a:t>ou</a:t>
            </a:r>
            <a:r>
              <a:rPr lang="cs-CZ" dirty="0" smtClean="0"/>
              <a:t> a </a:t>
            </a:r>
            <a:r>
              <a:rPr lang="cs-CZ" dirty="0" err="1"/>
              <a:t>M</a:t>
            </a:r>
            <a:r>
              <a:rPr lang="cs-CZ" dirty="0" err="1" smtClean="0"/>
              <a:t>erry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(3x)    </a:t>
            </a:r>
          </a:p>
          <a:p>
            <a:pPr marL="0" indent="0">
              <a:buNone/>
            </a:pPr>
            <a:r>
              <a:rPr lang="cs-CZ" dirty="0" smtClean="0"/>
              <a:t>   And Happy New </a:t>
            </a:r>
            <a:r>
              <a:rPr lang="cs-CZ" dirty="0" err="1" smtClean="0"/>
              <a:t>Year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Jingle </a:t>
            </a:r>
            <a:r>
              <a:rPr lang="cs-CZ" dirty="0" err="1" smtClean="0"/>
              <a:t>bels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 </a:t>
            </a:r>
            <a:r>
              <a:rPr lang="en-US" dirty="0" smtClean="0"/>
              <a:t>Jingle </a:t>
            </a:r>
            <a:r>
              <a:rPr lang="en-US" dirty="0"/>
              <a:t>bells, jingle bells, jingle all the way!</a:t>
            </a:r>
            <a:br>
              <a:rPr lang="en-US" dirty="0"/>
            </a:br>
            <a:r>
              <a:rPr lang="cs-CZ" dirty="0" smtClean="0"/>
              <a:t>  </a:t>
            </a:r>
            <a:r>
              <a:rPr lang="en-US" dirty="0" smtClean="0"/>
              <a:t>O </a:t>
            </a:r>
            <a:r>
              <a:rPr lang="en-US" dirty="0"/>
              <a:t>what fun it is to ride in a one-horse </a:t>
            </a:r>
            <a:r>
              <a:rPr lang="cs-CZ" dirty="0" smtClean="0"/>
              <a:t> </a:t>
            </a:r>
            <a:r>
              <a:rPr lang="en-US" dirty="0"/>
              <a:t>open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en-US" dirty="0" smtClean="0"/>
              <a:t>sleigh</a:t>
            </a:r>
            <a:r>
              <a:rPr lang="en-US" dirty="0"/>
              <a:t>.</a:t>
            </a:r>
            <a:br>
              <a:rPr lang="en-US" dirty="0"/>
            </a:b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0046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6" descr="C:\Users\brezinova\AppData\Local\Microsoft\Windows\Temporary Internet Files\Content.IE5\K0O7W0UI\MP9004312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5015" y="5722667"/>
            <a:ext cx="1311718" cy="1084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Pěticípá hvězda 28"/>
          <p:cNvSpPr/>
          <p:nvPr/>
        </p:nvSpPr>
        <p:spPr>
          <a:xfrm>
            <a:off x="8316928" y="2204864"/>
            <a:ext cx="688620" cy="604661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pic>
        <p:nvPicPr>
          <p:cNvPr id="13" name="Picture 17" descr="C:\Users\brezinova\AppData\Local\Microsoft\Windows\Temporary Internet Files\Content.IE5\K0O7W0UI\MP900446409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435"/>
          <a:stretch/>
        </p:blipFill>
        <p:spPr bwMode="auto">
          <a:xfrm>
            <a:off x="1681586" y="5535892"/>
            <a:ext cx="1058896" cy="124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7433806" y="657374"/>
            <a:ext cx="359394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379166" y="458878"/>
            <a:ext cx="359394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610608" y="143174"/>
            <a:ext cx="359394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305790" y="6030198"/>
            <a:ext cx="359394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199469" y="5845532"/>
            <a:ext cx="359394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graphicFrame>
        <p:nvGraphicFramePr>
          <p:cNvPr id="44" name="Objekt 4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73787681"/>
              </p:ext>
            </p:extLst>
          </p:nvPr>
        </p:nvGraphicFramePr>
        <p:xfrm>
          <a:off x="418369" y="1189821"/>
          <a:ext cx="7934325" cy="4352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name="List" r:id="rId6" imgW="7934372" imgH="4352949" progId="Excel.Sheet.12">
                  <p:embed/>
                </p:oleObj>
              </mc:Choice>
              <mc:Fallback>
                <p:oleObj name="List" r:id="rId6" imgW="7934372" imgH="4352949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418369" y="1189821"/>
                        <a:ext cx="7934325" cy="43529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" name="TextovéPole 29"/>
          <p:cNvSpPr txBox="1"/>
          <p:nvPr/>
        </p:nvSpPr>
        <p:spPr>
          <a:xfrm>
            <a:off x="7092280" y="4655038"/>
            <a:ext cx="1916438" cy="203132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Nápověda:</a:t>
            </a:r>
          </a:p>
          <a:p>
            <a:r>
              <a:rPr lang="cs-CZ" dirty="0" err="1"/>
              <a:t>s</a:t>
            </a:r>
            <a:r>
              <a:rPr lang="cs-CZ" dirty="0" err="1" smtClean="0"/>
              <a:t>tar</a:t>
            </a:r>
            <a:r>
              <a:rPr lang="cs-CZ" dirty="0" smtClean="0"/>
              <a:t>, </a:t>
            </a:r>
            <a:r>
              <a:rPr lang="cs-CZ" dirty="0" err="1" smtClean="0"/>
              <a:t>reindeer</a:t>
            </a:r>
            <a:r>
              <a:rPr lang="cs-CZ" dirty="0" smtClean="0"/>
              <a:t>, </a:t>
            </a:r>
            <a:r>
              <a:rPr lang="cs-CZ" dirty="0" err="1" smtClean="0"/>
              <a:t>decorations</a:t>
            </a:r>
            <a:r>
              <a:rPr lang="cs-CZ" dirty="0" smtClean="0"/>
              <a:t>,</a:t>
            </a:r>
          </a:p>
          <a:p>
            <a:r>
              <a:rPr lang="cs-CZ" dirty="0" err="1"/>
              <a:t>c</a:t>
            </a:r>
            <a:r>
              <a:rPr lang="cs-CZ" dirty="0" err="1" smtClean="0"/>
              <a:t>andy</a:t>
            </a:r>
            <a:r>
              <a:rPr lang="cs-CZ" dirty="0" smtClean="0"/>
              <a:t>, Santa, </a:t>
            </a:r>
            <a:r>
              <a:rPr lang="cs-CZ" dirty="0" err="1" smtClean="0"/>
              <a:t>snowman</a:t>
            </a:r>
            <a:r>
              <a:rPr lang="cs-CZ" dirty="0" smtClean="0"/>
              <a:t>, </a:t>
            </a:r>
            <a:r>
              <a:rPr lang="cs-CZ" dirty="0" err="1" smtClean="0"/>
              <a:t>Christmas</a:t>
            </a:r>
            <a:r>
              <a:rPr lang="cs-CZ" dirty="0" smtClean="0"/>
              <a:t>, </a:t>
            </a:r>
            <a:r>
              <a:rPr lang="cs-CZ" dirty="0" err="1" smtClean="0"/>
              <a:t>winter</a:t>
            </a:r>
            <a:r>
              <a:rPr lang="cs-CZ" dirty="0" smtClean="0"/>
              <a:t>, </a:t>
            </a:r>
            <a:r>
              <a:rPr lang="cs-CZ" dirty="0" err="1" smtClean="0"/>
              <a:t>present</a:t>
            </a:r>
            <a:r>
              <a:rPr lang="cs-CZ" dirty="0" smtClean="0"/>
              <a:t>, </a:t>
            </a:r>
            <a:r>
              <a:rPr lang="cs-CZ" dirty="0" err="1" smtClean="0"/>
              <a:t>candle</a:t>
            </a:r>
            <a:endParaRPr lang="cs-CZ" dirty="0"/>
          </a:p>
        </p:txBody>
      </p:sp>
      <p:pic>
        <p:nvPicPr>
          <p:cNvPr id="17" name="Picture 17" descr="C:\Users\brezinova\AppData\Local\Microsoft\Windows\Temporary Internet Files\Content.IE5\K0O7W0UI\MP900446409[1]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3626"/>
          <a:stretch/>
        </p:blipFill>
        <p:spPr bwMode="auto">
          <a:xfrm>
            <a:off x="7920673" y="143174"/>
            <a:ext cx="1047457" cy="1450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brezinova\AppData\Local\Microsoft\Windows\Temporary Internet Files\Content.IE5\AM1I8PN9\MP900448324[1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48"/>
          <a:stretch/>
        </p:blipFill>
        <p:spPr bwMode="auto">
          <a:xfrm>
            <a:off x="4756564" y="0"/>
            <a:ext cx="190862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0" descr="C:\Users\brezinova\AppData\Local\Microsoft\Windows\Temporary Internet Files\Content.IE5\K0O7W0UI\MP900407523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6221" y="3383215"/>
            <a:ext cx="1495940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TextovéPole 35"/>
          <p:cNvSpPr txBox="1"/>
          <p:nvPr/>
        </p:nvSpPr>
        <p:spPr>
          <a:xfrm>
            <a:off x="8635271" y="3181618"/>
            <a:ext cx="359394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pic>
        <p:nvPicPr>
          <p:cNvPr id="15" name="Picture 11" descr="C:\Users\brezinova\AppData\Local\Microsoft\Windows\Temporary Internet Files\Content.IE5\AM1I8PN9\MP90040240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204" y="300267"/>
            <a:ext cx="982179" cy="1472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" name="TextovéPole 38"/>
          <p:cNvSpPr txBox="1"/>
          <p:nvPr/>
        </p:nvSpPr>
        <p:spPr>
          <a:xfrm>
            <a:off x="274551" y="179348"/>
            <a:ext cx="359394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pic>
        <p:nvPicPr>
          <p:cNvPr id="16" name="Picture 12" descr="C:\Users\brezinova\AppData\Local\Microsoft\Windows\Temporary Internet Files\Content.IE5\AM1I8PN9\MP900448316[1].jpg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8" t="8068" r="65134" b="27823"/>
          <a:stretch/>
        </p:blipFill>
        <p:spPr bwMode="auto">
          <a:xfrm>
            <a:off x="357444" y="5175814"/>
            <a:ext cx="933474" cy="1478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TextovéPole 36"/>
          <p:cNvSpPr txBox="1"/>
          <p:nvPr/>
        </p:nvSpPr>
        <p:spPr>
          <a:xfrm>
            <a:off x="179842" y="6086718"/>
            <a:ext cx="359394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1028" name="Picture 4" descr="C:\Users\brezinova\AppData\Local\Microsoft\Windows\Temporary Internet Files\Content.IE5\S7687CZ2\MC900387156[1].jp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5" r="12500"/>
          <a:stretch/>
        </p:blipFill>
        <p:spPr bwMode="auto">
          <a:xfrm>
            <a:off x="3232840" y="5545146"/>
            <a:ext cx="966629" cy="1276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8" descr="C:\Users\brezinova\AppData\Local\Microsoft\Windows\Temporary Internet Files\Content.IE5\K0O7W0UI\MP900216155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5052" y="79924"/>
            <a:ext cx="1690860" cy="1127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" name="TextovéPole 39"/>
          <p:cNvSpPr txBox="1"/>
          <p:nvPr/>
        </p:nvSpPr>
        <p:spPr>
          <a:xfrm>
            <a:off x="1567383" y="5175814"/>
            <a:ext cx="47641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8137231" y="2020198"/>
            <a:ext cx="359394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5878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r>
              <a:rPr lang="cs-CZ"/>
              <a:t>www.office.microsoft.com </a:t>
            </a:r>
            <a:r>
              <a:rPr lang="cs-CZ" smtClean="0"/>
              <a:t> </a:t>
            </a:r>
          </a:p>
          <a:p>
            <a:pPr marL="0" indent="0">
              <a:buNone/>
            </a:pPr>
            <a:r>
              <a:rPr lang="cs-CZ" smtClean="0"/>
              <a:t>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7567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189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List</vt:lpstr>
      <vt:lpstr>Prezentace aplikace PowerPoint</vt:lpstr>
      <vt:lpstr>Anotace </vt:lpstr>
      <vt:lpstr>Christmas time</vt:lpstr>
      <vt:lpstr>Prezentace aplikace PowerPoint</vt:lpstr>
      <vt:lpstr>Prezentace aplikace PowerPoint</vt:lpstr>
      <vt:lpstr>Christmas carol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Markéta Březinová</dc:creator>
  <cp:lastModifiedBy>Markéta Březinová</cp:lastModifiedBy>
  <cp:revision>21</cp:revision>
  <dcterms:created xsi:type="dcterms:W3CDTF">2012-09-12T12:07:14Z</dcterms:created>
  <dcterms:modified xsi:type="dcterms:W3CDTF">2013-03-08T16:09:56Z</dcterms:modified>
</cp:coreProperties>
</file>