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3"/>
  </p:notesMasterIdLst>
  <p:sldIdLst>
    <p:sldId id="256" r:id="rId3"/>
    <p:sldId id="257" r:id="rId4"/>
    <p:sldId id="271" r:id="rId5"/>
    <p:sldId id="260" r:id="rId6"/>
    <p:sldId id="267" r:id="rId7"/>
    <p:sldId id="269" r:id="rId8"/>
    <p:sldId id="268" r:id="rId9"/>
    <p:sldId id="262" r:id="rId10"/>
    <p:sldId id="270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760" autoAdjust="0"/>
    <p:restoredTop sz="89982" autoAdjust="0"/>
  </p:normalViewPr>
  <p:slideViewPr>
    <p:cSldViewPr>
      <p:cViewPr>
        <p:scale>
          <a:sx n="90" d="100"/>
          <a:sy n="90" d="100"/>
        </p:scale>
        <p:origin x="-79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VY_32_INOVACE_AJ_17_DOMESTIC </a:t>
          </a:r>
          <a:r>
            <a:rPr lang="cs-CZ" sz="2000" dirty="0" smtClean="0"/>
            <a:t>ANIMALS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Markéta Březinová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smtClean="0"/>
            <a:t>Domácí zvířata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Markéta Březinová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VY_32_INOVACE_AJ_17_DOMESTIC </a:t>
          </a:r>
          <a:r>
            <a:rPr lang="cs-CZ" sz="2000" kern="1200" dirty="0" smtClean="0"/>
            <a:t>ANIMALS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smtClean="0"/>
            <a:t>Domácí zvířata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Obrázky lze přiřadit perem, nebo po stisknutí </a:t>
            </a:r>
            <a:r>
              <a:rPr lang="cs-CZ" dirty="0" err="1" smtClean="0"/>
              <a:t>esc</a:t>
            </a:r>
            <a:r>
              <a:rPr lang="cs-CZ" dirty="0" smtClean="0"/>
              <a:t>. přesunout názvy k obrázkům.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5794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8413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669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190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802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56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159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450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8274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1604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038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9643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9965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7.wmf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2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10" Type="http://schemas.openxmlformats.org/officeDocument/2006/relationships/image" Target="../media/image20.jpeg"/><Relationship Id="rId4" Type="http://schemas.openxmlformats.org/officeDocument/2006/relationships/image" Target="../media/image18.jpeg"/><Relationship Id="rId9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6.jpeg"/><Relationship Id="rId7" Type="http://schemas.openxmlformats.org/officeDocument/2006/relationships/image" Target="../media/image22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1.jpeg"/><Relationship Id="rId5" Type="http://schemas.openxmlformats.org/officeDocument/2006/relationships/image" Target="../media/image17.wmf"/><Relationship Id="rId4" Type="http://schemas.openxmlformats.org/officeDocument/2006/relationships/image" Target="../media/image15.jpeg"/><Relationship Id="rId9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75935996"/>
              </p:ext>
            </p:extLst>
          </p:nvPr>
        </p:nvGraphicFramePr>
        <p:xfrm>
          <a:off x="539552" y="908720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6512511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1628800"/>
            <a:ext cx="6912768" cy="453650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/>
              <a:t>Druh učebního materiálu: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Prezentace na interaktivní tabuli.</a:t>
            </a:r>
          </a:p>
          <a:p>
            <a:pPr marL="109728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Anotace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: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rezentace slouží k výkladu nebo k procvičení slovíček označujících </a:t>
            </a: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domácí zvířata. </a:t>
            </a:r>
            <a:endParaRPr lang="cs-CZ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109728" lvl="0" indent="0"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Očekávaný výstup: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zvládat čtení a překlad jednoduchých </a:t>
            </a: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pojmů, názvů </a:t>
            </a:r>
            <a:r>
              <a:rPr lang="cs-CZ" i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 vět</a:t>
            </a:r>
            <a:endParaRPr lang="cs-CZ" i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109728" lv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Ročník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:</a:t>
            </a:r>
            <a:r>
              <a:rPr lang="cs-CZ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6. </a:t>
            </a: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-7.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ročník</a:t>
            </a:r>
          </a:p>
          <a:p>
            <a:pPr marL="109728" indent="0"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Materiál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ověřen:9.1.2012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endParaRPr lang="cs-CZ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7332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Domestic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7630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zak\AppData\Local\Microsoft\Windows\Temporary Internet Files\Content.IE5\9SBCXO64\MP90040186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98" r="7951"/>
          <a:stretch/>
        </p:blipFill>
        <p:spPr bwMode="auto">
          <a:xfrm>
            <a:off x="542260" y="260648"/>
            <a:ext cx="246675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ak\AppData\Local\Microsoft\Windows\Temporary Internet Files\Content.IE5\ZBAXV0FU\MP900178928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83" t="-8424" r="20382" b="16715"/>
          <a:stretch/>
        </p:blipFill>
        <p:spPr bwMode="auto">
          <a:xfrm>
            <a:off x="1259632" y="2996952"/>
            <a:ext cx="2360428" cy="2683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ak\AppData\Local\Microsoft\Windows\Temporary Internet Files\Content.IE5\ZBAXV0FU\MP90017865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33056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2824528" y="471506"/>
            <a:ext cx="1603456" cy="1197278"/>
          </a:xfrm>
          <a:prstGeom prst="wedgeRoundRectCallout">
            <a:avLst>
              <a:gd name="adj1" fmla="val -128999"/>
              <a:gd name="adj2" fmla="val 66418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I´m</a:t>
            </a:r>
            <a:r>
              <a:rPr lang="cs-CZ" dirty="0" smtClean="0"/>
              <a:t> a DOG.</a:t>
            </a:r>
          </a:p>
          <a:p>
            <a:pPr algn="ctr"/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>
            <a:off x="3707904" y="5278658"/>
            <a:ext cx="2037193" cy="1030662"/>
          </a:xfrm>
          <a:prstGeom prst="cloudCallout">
            <a:avLst>
              <a:gd name="adj1" fmla="val 112211"/>
              <a:gd name="adj2" fmla="val 2634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I´m</a:t>
            </a:r>
            <a:r>
              <a:rPr lang="cs-CZ" dirty="0" smtClean="0"/>
              <a:t> a PIG.</a:t>
            </a:r>
          </a:p>
          <a:p>
            <a:pPr algn="ctr"/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dirty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0" y="2996952"/>
            <a:ext cx="1402996" cy="1434843"/>
          </a:xfrm>
          <a:prstGeom prst="wedgeRoundRectCallout">
            <a:avLst>
              <a:gd name="adj1" fmla="val 72170"/>
              <a:gd name="adj2" fmla="val 68784"/>
              <a:gd name="adj3" fmla="val 16667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bg1"/>
                </a:solidFill>
              </a:rPr>
              <a:t>I´m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a HORSE.</a:t>
            </a:r>
            <a:endParaRPr lang="cs-CZ" dirty="0">
              <a:solidFill>
                <a:schemeClr val="bg1"/>
              </a:solidFill>
            </a:endParaRPr>
          </a:p>
          <a:p>
            <a:pPr algn="ctr"/>
            <a:r>
              <a:rPr lang="cs-CZ" dirty="0">
                <a:solidFill>
                  <a:schemeClr val="bg1"/>
                </a:solidFill>
              </a:rPr>
              <a:t>I </a:t>
            </a:r>
            <a:r>
              <a:rPr lang="cs-CZ" dirty="0" err="1">
                <a:solidFill>
                  <a:schemeClr val="bg1"/>
                </a:solidFill>
              </a:rPr>
              <a:t>can</a:t>
            </a:r>
            <a:r>
              <a:rPr lang="cs-CZ" dirty="0">
                <a:solidFill>
                  <a:schemeClr val="bg1"/>
                </a:solidFill>
              </a:rPr>
              <a:t> run and </a:t>
            </a:r>
            <a:r>
              <a:rPr lang="cs-CZ" dirty="0" err="1">
                <a:solidFill>
                  <a:schemeClr val="bg1"/>
                </a:solidFill>
              </a:rPr>
              <a:t>jump</a:t>
            </a:r>
            <a:r>
              <a:rPr lang="cs-CZ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13" name="Picture 2" descr="C:\Users\zak\AppData\Local\Microsoft\Windows\Temporary Internet Files\Content.IE5\XPQ8WILR\MP9004024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769" y="445000"/>
            <a:ext cx="2280656" cy="2280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válný popisek 13"/>
          <p:cNvSpPr/>
          <p:nvPr/>
        </p:nvSpPr>
        <p:spPr>
          <a:xfrm>
            <a:off x="6732240" y="1578620"/>
            <a:ext cx="1929408" cy="1872208"/>
          </a:xfrm>
          <a:prstGeom prst="wedgeEllipseCallout">
            <a:avLst>
              <a:gd name="adj1" fmla="val -85583"/>
              <a:gd name="adj2" fmla="val -32341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002060"/>
                </a:solidFill>
              </a:rPr>
              <a:t>I´m</a:t>
            </a:r>
            <a:r>
              <a:rPr lang="cs-CZ" dirty="0" smtClean="0">
                <a:solidFill>
                  <a:srgbClr val="002060"/>
                </a:solidFill>
              </a:rPr>
              <a:t> a CAT. I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have</a:t>
            </a:r>
            <a:r>
              <a:rPr lang="cs-CZ" dirty="0" smtClean="0">
                <a:solidFill>
                  <a:srgbClr val="002060"/>
                </a:solidFill>
              </a:rPr>
              <a:t>  </a:t>
            </a:r>
            <a:r>
              <a:rPr lang="cs-CZ" dirty="0" err="1" smtClean="0">
                <a:solidFill>
                  <a:srgbClr val="002060"/>
                </a:solidFill>
              </a:rPr>
              <a:t>got</a:t>
            </a:r>
            <a:r>
              <a:rPr lang="cs-CZ" dirty="0" smtClean="0">
                <a:solidFill>
                  <a:srgbClr val="002060"/>
                </a:solidFill>
              </a:rPr>
              <a:t> green </a:t>
            </a:r>
            <a:r>
              <a:rPr lang="cs-CZ" dirty="0" err="1" smtClean="0">
                <a:solidFill>
                  <a:srgbClr val="002060"/>
                </a:solidFill>
              </a:rPr>
              <a:t>eyes</a:t>
            </a:r>
            <a:r>
              <a:rPr lang="cs-CZ" dirty="0" smtClean="0">
                <a:solidFill>
                  <a:srgbClr val="002060"/>
                </a:solidFill>
              </a:rPr>
              <a:t>. I </a:t>
            </a:r>
            <a:r>
              <a:rPr lang="cs-CZ" dirty="0" err="1" smtClean="0">
                <a:solidFill>
                  <a:srgbClr val="002060"/>
                </a:solidFill>
              </a:rPr>
              <a:t>like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mouse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4566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4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Ucitel\AppData\Local\Microsoft\Windows\Temporary Internet Files\Content.IE5\8NWSSWIC\MP90040660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39"/>
          <a:stretch/>
        </p:blipFill>
        <p:spPr bwMode="auto">
          <a:xfrm>
            <a:off x="5580112" y="3842388"/>
            <a:ext cx="2081784" cy="2714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Ucitel\AppData\Local\Microsoft\Windows\Temporary Internet Files\Content.IE5\E8FGSYTL\MP90043315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36" t="20566" r="15615" b="10548"/>
          <a:stretch/>
        </p:blipFill>
        <p:spPr bwMode="auto">
          <a:xfrm>
            <a:off x="4932040" y="752356"/>
            <a:ext cx="2849010" cy="2697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Ucitel\AppData\Local\Microsoft\Windows\Temporary Internet Files\Content.IE5\K4HRXQFE\MP900427743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6" t="20930" r="11834" b="7442"/>
          <a:stretch/>
        </p:blipFill>
        <p:spPr bwMode="auto">
          <a:xfrm>
            <a:off x="1475656" y="3694937"/>
            <a:ext cx="3166157" cy="2868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Ucitel\AppData\Local\Microsoft\Windows\Temporary Internet Files\Content.IE5\ZH06RDPF\MP900403840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08" r="31196"/>
          <a:stretch/>
        </p:blipFill>
        <p:spPr bwMode="auto">
          <a:xfrm>
            <a:off x="755576" y="980727"/>
            <a:ext cx="2684367" cy="224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7265852" y="3356992"/>
            <a:ext cx="1512168" cy="1479025"/>
          </a:xfrm>
          <a:prstGeom prst="wedgeRoundRectCallout">
            <a:avLst>
              <a:gd name="adj1" fmla="val -74974"/>
              <a:gd name="adj2" fmla="val 1936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I´m</a:t>
            </a:r>
            <a:r>
              <a:rPr lang="cs-CZ" dirty="0" smtClean="0"/>
              <a:t> a PARROT. </a:t>
            </a:r>
          </a:p>
          <a:p>
            <a:pPr algn="ctr"/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a </a:t>
            </a:r>
            <a:r>
              <a:rPr lang="cs-CZ" dirty="0" err="1" smtClean="0"/>
              <a:t>human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7121836" y="179732"/>
            <a:ext cx="1800200" cy="1368152"/>
          </a:xfrm>
          <a:prstGeom prst="cloudCallout">
            <a:avLst>
              <a:gd name="adj1" fmla="val -56862"/>
              <a:gd name="adj2" fmla="val 81929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I´m</a:t>
            </a:r>
            <a:r>
              <a:rPr lang="cs-CZ" dirty="0" smtClean="0"/>
              <a:t> a FISH. 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9" name="Zaoblený obdélníkový popisek 28"/>
          <p:cNvSpPr/>
          <p:nvPr/>
        </p:nvSpPr>
        <p:spPr>
          <a:xfrm>
            <a:off x="3275856" y="179732"/>
            <a:ext cx="1512168" cy="1479025"/>
          </a:xfrm>
          <a:prstGeom prst="wedgeRoundRectCallout">
            <a:avLst>
              <a:gd name="adj1" fmla="val -48958"/>
              <a:gd name="adj2" fmla="val 7040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I´m</a:t>
            </a:r>
            <a:r>
              <a:rPr lang="cs-CZ" dirty="0" smtClean="0"/>
              <a:t> a TORTOISE.</a:t>
            </a:r>
          </a:p>
          <a:p>
            <a:pPr algn="ctr"/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very </a:t>
            </a:r>
            <a:r>
              <a:rPr lang="cs-CZ" dirty="0" err="1" smtClean="0"/>
              <a:t>slowly</a:t>
            </a:r>
            <a:r>
              <a:rPr lang="cs-CZ" dirty="0" smtClean="0"/>
              <a:t>. 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grass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1" name="Obláček 30"/>
          <p:cNvSpPr/>
          <p:nvPr/>
        </p:nvSpPr>
        <p:spPr>
          <a:xfrm>
            <a:off x="0" y="3221680"/>
            <a:ext cx="2339753" cy="1479025"/>
          </a:xfrm>
          <a:prstGeom prst="cloudCallout">
            <a:avLst>
              <a:gd name="adj1" fmla="val 40001"/>
              <a:gd name="adj2" fmla="val 100580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I´m</a:t>
            </a:r>
            <a:r>
              <a:rPr lang="cs-CZ" dirty="0" smtClean="0">
                <a:solidFill>
                  <a:schemeClr val="bg1"/>
                </a:solidFill>
              </a:rPr>
              <a:t> a GUINEA PIG. </a:t>
            </a:r>
            <a:r>
              <a:rPr lang="cs-CZ" dirty="0" err="1" smtClean="0">
                <a:solidFill>
                  <a:schemeClr val="bg1"/>
                </a:solidFill>
              </a:rPr>
              <a:t>I´m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black</a:t>
            </a:r>
            <a:r>
              <a:rPr lang="cs-CZ" dirty="0" smtClean="0">
                <a:solidFill>
                  <a:schemeClr val="bg1"/>
                </a:solidFill>
              </a:rPr>
              <a:t> and </a:t>
            </a:r>
            <a:r>
              <a:rPr lang="cs-CZ" dirty="0" err="1" smtClean="0">
                <a:solidFill>
                  <a:schemeClr val="bg1"/>
                </a:solidFill>
              </a:rPr>
              <a:t>white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151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29" grpId="0" animBg="1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citel\AppData\Local\Microsoft\Windows\Temporary Internet Files\Content.IE5\NBYK6NOS\MP90017890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23"/>
          <a:stretch/>
        </p:blipFill>
        <p:spPr bwMode="auto">
          <a:xfrm>
            <a:off x="1187624" y="4220723"/>
            <a:ext cx="3064416" cy="2146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9" descr="C:\Users\Ucitel\AppData\Local\Microsoft\Windows\Temporary Internet Files\Content.IE5\8NWSSWIC\MC9003244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6676" y="4240634"/>
            <a:ext cx="1817827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zak\AppData\Local\Microsoft\Windows\Temporary Internet Files\Content.IE5\9SBCXO64\MP900178988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48"/>
          <a:stretch/>
        </p:blipFill>
        <p:spPr bwMode="auto">
          <a:xfrm>
            <a:off x="4685949" y="476672"/>
            <a:ext cx="2438400" cy="3088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6876256" y="908720"/>
            <a:ext cx="1785392" cy="1728191"/>
          </a:xfrm>
          <a:prstGeom prst="cloudCallout">
            <a:avLst>
              <a:gd name="adj1" fmla="val -98352"/>
              <a:gd name="adj2" fmla="val 59975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I´m</a:t>
            </a:r>
            <a:r>
              <a:rPr lang="cs-CZ" dirty="0" smtClean="0">
                <a:solidFill>
                  <a:schemeClr val="bg1"/>
                </a:solidFill>
              </a:rPr>
              <a:t> a COW.</a:t>
            </a:r>
          </a:p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I´m</a:t>
            </a:r>
            <a:r>
              <a:rPr lang="cs-CZ" dirty="0" smtClean="0">
                <a:solidFill>
                  <a:schemeClr val="bg1"/>
                </a:solidFill>
              </a:rPr>
              <a:t> big. I </a:t>
            </a:r>
            <a:r>
              <a:rPr lang="cs-CZ" dirty="0" err="1" smtClean="0">
                <a:solidFill>
                  <a:schemeClr val="bg1"/>
                </a:solidFill>
              </a:rPr>
              <a:t>give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you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milk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</a:p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Picture 16" descr="C:\Users\Ucitel\AppData\Local\Microsoft\Windows\Temporary Internet Files\Content.IE5\JI25TJL0\MP9004392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6832" y="454991"/>
            <a:ext cx="1997968" cy="2996952"/>
          </a:xfrm>
          <a:prstGeom prst="rect">
            <a:avLst/>
          </a:prstGeom>
          <a:noFill/>
          <a:ln w="19050">
            <a:solidFill>
              <a:schemeClr val="accent1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ový popisek 7"/>
          <p:cNvSpPr/>
          <p:nvPr/>
        </p:nvSpPr>
        <p:spPr>
          <a:xfrm>
            <a:off x="7668344" y="3805739"/>
            <a:ext cx="1276351" cy="1711493"/>
          </a:xfrm>
          <a:prstGeom prst="wedgeRoundRectCallout">
            <a:avLst>
              <a:gd name="adj1" fmla="val -91839"/>
              <a:gd name="adj2" fmla="val 159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I´m</a:t>
            </a:r>
            <a:r>
              <a:rPr lang="cs-CZ" dirty="0" smtClean="0"/>
              <a:t> a GOAT. </a:t>
            </a:r>
            <a:r>
              <a:rPr lang="cs-CZ" dirty="0" err="1" smtClean="0"/>
              <a:t>I´m</a:t>
            </a:r>
            <a:r>
              <a:rPr lang="cs-CZ" dirty="0" smtClean="0"/>
              <a:t> very </a:t>
            </a:r>
            <a:r>
              <a:rPr lang="cs-CZ" dirty="0" err="1" smtClean="0"/>
              <a:t>fussy</a:t>
            </a:r>
            <a:r>
              <a:rPr lang="cs-CZ" dirty="0" smtClean="0"/>
              <a:t>. (mlsná)</a:t>
            </a:r>
            <a:endParaRPr lang="cs-CZ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64664" y="116631"/>
            <a:ext cx="1627016" cy="1836835"/>
          </a:xfrm>
          <a:prstGeom prst="wedgeRoundRectCallout">
            <a:avLst>
              <a:gd name="adj1" fmla="val 62030"/>
              <a:gd name="adj2" fmla="val 5362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I´m</a:t>
            </a:r>
            <a:r>
              <a:rPr lang="cs-CZ" dirty="0" smtClean="0"/>
              <a:t> a RABBIT.      </a:t>
            </a:r>
          </a:p>
          <a:p>
            <a:pPr algn="ctr"/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long </a:t>
            </a:r>
            <a:r>
              <a:rPr lang="cs-CZ" dirty="0" err="1" smtClean="0"/>
              <a:t>ears</a:t>
            </a:r>
            <a:r>
              <a:rPr lang="cs-CZ" dirty="0" smtClean="0"/>
              <a:t> and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tail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Obláček 9"/>
          <p:cNvSpPr/>
          <p:nvPr/>
        </p:nvSpPr>
        <p:spPr>
          <a:xfrm>
            <a:off x="0" y="3448533"/>
            <a:ext cx="1785392" cy="1366887"/>
          </a:xfrm>
          <a:prstGeom prst="cloudCallout">
            <a:avLst>
              <a:gd name="adj1" fmla="val 32664"/>
              <a:gd name="adj2" fmla="val 101202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I´m</a:t>
            </a:r>
            <a:r>
              <a:rPr lang="cs-CZ" dirty="0" smtClean="0">
                <a:solidFill>
                  <a:schemeClr val="bg1"/>
                </a:solidFill>
              </a:rPr>
              <a:t> a SHEEP. I </a:t>
            </a:r>
            <a:r>
              <a:rPr lang="cs-CZ" dirty="0" err="1" smtClean="0">
                <a:solidFill>
                  <a:schemeClr val="bg1"/>
                </a:solidFill>
              </a:rPr>
              <a:t>have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got</a:t>
            </a:r>
            <a:r>
              <a:rPr lang="cs-CZ" dirty="0" smtClean="0">
                <a:solidFill>
                  <a:schemeClr val="bg1"/>
                </a:solidFill>
              </a:rPr>
              <a:t> a </a:t>
            </a:r>
            <a:r>
              <a:rPr lang="cs-CZ" dirty="0" err="1" smtClean="0">
                <a:solidFill>
                  <a:schemeClr val="bg1"/>
                </a:solidFill>
              </a:rPr>
              <a:t>wool</a:t>
            </a:r>
            <a:r>
              <a:rPr lang="cs-CZ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25743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8" descr="C:\Users\Ucitel\AppData\Local\Microsoft\Windows\Temporary Internet Files\Content.IE5\YLR835H9\MP90017866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26" t="49327" r="66485" b="24010"/>
          <a:stretch/>
        </p:blipFill>
        <p:spPr bwMode="auto">
          <a:xfrm>
            <a:off x="1403648" y="1268760"/>
            <a:ext cx="2335919" cy="1887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2" descr="C:\Users\Ucitel\AppData\Local\Microsoft\Windows\Temporary Internet Files\Content.IE5\MU800TLH\MP900178896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46" t="-4820" r="9593" b="14283"/>
          <a:stretch/>
        </p:blipFill>
        <p:spPr bwMode="auto">
          <a:xfrm>
            <a:off x="5364088" y="3983064"/>
            <a:ext cx="2445488" cy="2196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Ucitel\AppData\Local\Microsoft\Windows\Temporary Internet Files\Content.IE5\O42G5PA6\MP900180494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963"/>
          <a:stretch/>
        </p:blipFill>
        <p:spPr bwMode="auto">
          <a:xfrm>
            <a:off x="1043608" y="3789040"/>
            <a:ext cx="3220048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Ucitel\AppData\Local\Microsoft\Windows\Temporary Internet Files\Content.IE5\ZH06RDPF\MC900200499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01"/>
          <a:stretch/>
        </p:blipFill>
        <p:spPr bwMode="auto">
          <a:xfrm>
            <a:off x="5945539" y="402776"/>
            <a:ext cx="2581513" cy="2858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4139952" y="222407"/>
            <a:ext cx="1512168" cy="1479025"/>
          </a:xfrm>
          <a:prstGeom prst="wedgeRoundRectCallout">
            <a:avLst>
              <a:gd name="adj1" fmla="val 81121"/>
              <a:gd name="adj2" fmla="val -579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I´m</a:t>
            </a:r>
            <a:r>
              <a:rPr lang="cs-CZ" dirty="0" smtClean="0"/>
              <a:t> a COCK. I </a:t>
            </a:r>
            <a:r>
              <a:rPr lang="cs-CZ" dirty="0" err="1" smtClean="0"/>
              <a:t>like</a:t>
            </a:r>
            <a:r>
              <a:rPr lang="cs-CZ" dirty="0" smtClean="0"/>
              <a:t> my </a:t>
            </a:r>
            <a:r>
              <a:rPr lang="cs-CZ" dirty="0" err="1" smtClean="0"/>
              <a:t>hens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>
            <a:off x="7236296" y="3251840"/>
            <a:ext cx="1907704" cy="1738111"/>
          </a:xfrm>
          <a:prstGeom prst="cloudCallout">
            <a:avLst>
              <a:gd name="adj1" fmla="val -72809"/>
              <a:gd name="adj2" fmla="val 22504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I´m</a:t>
            </a:r>
            <a:r>
              <a:rPr lang="cs-CZ" dirty="0" smtClean="0"/>
              <a:t> a DUCK. </a:t>
            </a:r>
          </a:p>
          <a:p>
            <a:pPr algn="ctr"/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 very </a:t>
            </a:r>
            <a:r>
              <a:rPr lang="cs-CZ" dirty="0" err="1" smtClean="0"/>
              <a:t>good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Obláček 7"/>
          <p:cNvSpPr/>
          <p:nvPr/>
        </p:nvSpPr>
        <p:spPr>
          <a:xfrm>
            <a:off x="143508" y="204514"/>
            <a:ext cx="1800200" cy="1368152"/>
          </a:xfrm>
          <a:prstGeom prst="cloudCallout">
            <a:avLst>
              <a:gd name="adj1" fmla="val 30551"/>
              <a:gd name="adj2" fmla="val 65609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I´m</a:t>
            </a:r>
            <a:r>
              <a:rPr lang="cs-CZ" dirty="0" smtClean="0"/>
              <a:t> a GOOSE.</a:t>
            </a:r>
          </a:p>
          <a:p>
            <a:pPr algn="ctr"/>
            <a:r>
              <a:rPr lang="cs-CZ" dirty="0" err="1"/>
              <a:t>I</a:t>
            </a:r>
            <a:r>
              <a:rPr lang="cs-CZ" dirty="0" err="1" smtClean="0"/>
              <a:t>´m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3705640" y="3049527"/>
            <a:ext cx="1512168" cy="1479025"/>
          </a:xfrm>
          <a:prstGeom prst="wedgeRoundRectCallout">
            <a:avLst>
              <a:gd name="adj1" fmla="val -66537"/>
              <a:gd name="adj2" fmla="val 2439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I´m</a:t>
            </a:r>
            <a:r>
              <a:rPr lang="cs-CZ" dirty="0" smtClean="0"/>
              <a:t> a HEN.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chickens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2736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zak\AppData\Local\Microsoft\Windows\Temporary Internet Files\Content.IE5\9SBCXO64\MP90040186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98" r="7951"/>
          <a:stretch/>
        </p:blipFill>
        <p:spPr bwMode="auto">
          <a:xfrm>
            <a:off x="483424" y="400614"/>
            <a:ext cx="1677374" cy="1322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ak\AppData\Local\Microsoft\Windows\Temporary Internet Files\Content.IE5\9SBCXO64\MP900178988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48"/>
          <a:stretch/>
        </p:blipFill>
        <p:spPr bwMode="auto">
          <a:xfrm>
            <a:off x="6860507" y="352594"/>
            <a:ext cx="1119449" cy="1418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ak\AppData\Local\Microsoft\Windows\Temporary Internet Files\Content.IE5\ZBAXV0FU\MP900178928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83" t="7894" r="20382" b="16715"/>
          <a:stretch/>
        </p:blipFill>
        <p:spPr bwMode="auto">
          <a:xfrm>
            <a:off x="483424" y="3773012"/>
            <a:ext cx="1399359" cy="1307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ak\AppData\Local\Microsoft\Windows\Temporary Internet Files\Content.IE5\ZBAXV0FU\MP900178658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34"/>
          <a:stretch/>
        </p:blipFill>
        <p:spPr bwMode="auto">
          <a:xfrm>
            <a:off x="894471" y="5280709"/>
            <a:ext cx="1897012" cy="143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zak\AppData\Local\Microsoft\Windows\Temporary Internet Files\Content.IE5\XPQ8WILR\MP90040244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097" y="1986239"/>
            <a:ext cx="1539386" cy="1539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3544309" y="1447446"/>
            <a:ext cx="1431043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dog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544304" y="2976676"/>
            <a:ext cx="1431043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pig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544309" y="714554"/>
            <a:ext cx="1431043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cat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544305" y="2217139"/>
            <a:ext cx="1431043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horse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544303" y="3683779"/>
            <a:ext cx="1431043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cow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65844" y="200559"/>
            <a:ext cx="24195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Match</a:t>
            </a:r>
            <a:endParaRPr lang="cs-CZ" sz="20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550712" y="4429372"/>
            <a:ext cx="1431043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goat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544301" y="6021288"/>
            <a:ext cx="1431043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sheep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9" name="Picture 2" descr="C:\Users\Ucitel\AppData\Local\Microsoft\Windows\Temporary Internet Files\Content.IE5\NBYK6NOS\MP900178904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23"/>
          <a:stretch/>
        </p:blipFill>
        <p:spPr bwMode="auto">
          <a:xfrm>
            <a:off x="6698686" y="3292394"/>
            <a:ext cx="1837407" cy="128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 descr="C:\Users\Ucitel\AppData\Local\Microsoft\Windows\Temporary Internet Files\Content.IE5\8NWSSWIC\MC90032445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6203" y="1986239"/>
            <a:ext cx="1173089" cy="1183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6" descr="C:\Users\Ucitel\AppData\Local\Microsoft\Windows\Temporary Internet Files\Content.IE5\JI25TJL0\MP900439280[1]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669"/>
          <a:stretch/>
        </p:blipFill>
        <p:spPr bwMode="auto">
          <a:xfrm>
            <a:off x="6015895" y="4831248"/>
            <a:ext cx="1421904" cy="1926619"/>
          </a:xfrm>
          <a:prstGeom prst="rect">
            <a:avLst/>
          </a:prstGeom>
          <a:noFill/>
          <a:ln w="19050">
            <a:solidFill>
              <a:schemeClr val="accent1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Zaoblený obdélník 21"/>
          <p:cNvSpPr/>
          <p:nvPr/>
        </p:nvSpPr>
        <p:spPr>
          <a:xfrm>
            <a:off x="3544302" y="5290501"/>
            <a:ext cx="1431043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rabbit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7726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681844" y="6093296"/>
            <a:ext cx="1431043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tortoise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681845" y="5443336"/>
            <a:ext cx="1431043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guinea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pig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696709" y="4653136"/>
            <a:ext cx="1431043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duck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696709" y="3861048"/>
            <a:ext cx="1431043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parrot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96707" y="2996952"/>
            <a:ext cx="1431043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fish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696709" y="2204864"/>
            <a:ext cx="1431043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cock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696709" y="1412776"/>
            <a:ext cx="1431043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696708" y="548680"/>
            <a:ext cx="1431043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goose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" name="Picture 18" descr="C:\Users\Ucitel\AppData\Local\Microsoft\Windows\Temporary Internet Files\Content.IE5\YLR835H9\MP90017866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26" t="49327" r="66485" b="24010"/>
          <a:stretch/>
        </p:blipFill>
        <p:spPr bwMode="auto">
          <a:xfrm>
            <a:off x="540780" y="344883"/>
            <a:ext cx="1486879" cy="1201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Ucitel\AppData\Local\Microsoft\Windows\Temporary Internet Files\Content.IE5\O42G5PA6\MP90018049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963"/>
          <a:stretch/>
        </p:blipFill>
        <p:spPr bwMode="auto">
          <a:xfrm>
            <a:off x="1141067" y="1674340"/>
            <a:ext cx="1773183" cy="1322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C:\Users\Ucitel\AppData\Local\Microsoft\Windows\Temporary Internet Files\Content.IE5\MU800TLH\MP900178896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79" r="10160" b="9463"/>
          <a:stretch/>
        </p:blipFill>
        <p:spPr bwMode="auto">
          <a:xfrm>
            <a:off x="6774018" y="333185"/>
            <a:ext cx="1603631" cy="1440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Ucitel\AppData\Local\Microsoft\Windows\Temporary Internet Files\Content.IE5\ZH06RDPF\MC900200499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01"/>
          <a:stretch/>
        </p:blipFill>
        <p:spPr bwMode="auto">
          <a:xfrm>
            <a:off x="5925577" y="4801260"/>
            <a:ext cx="1429385" cy="1582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2" descr="C:\Users\Ucitel\AppData\Local\Microsoft\Windows\Temporary Internet Files\Content.IE5\ZH06RDPF\MP900403840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08" r="31196"/>
          <a:stretch/>
        </p:blipFill>
        <p:spPr bwMode="auto">
          <a:xfrm>
            <a:off x="395536" y="3187052"/>
            <a:ext cx="1988971" cy="166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1" descr="C:\Users\Ucitel\AppData\Local\Microsoft\Windows\Temporary Internet Files\Content.IE5\K4HRXQFE\MP900427743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6" t="20930" r="11834" b="7442"/>
          <a:stretch/>
        </p:blipFill>
        <p:spPr bwMode="auto">
          <a:xfrm>
            <a:off x="1169667" y="4998856"/>
            <a:ext cx="1935546" cy="1753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C:\Users\Ucitel\AppData\Local\Microsoft\Windows\Temporary Internet Files\Content.IE5\8NWSSWIC\MP900406600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39"/>
          <a:stretch/>
        </p:blipFill>
        <p:spPr bwMode="auto">
          <a:xfrm>
            <a:off x="7354962" y="3198343"/>
            <a:ext cx="1567769" cy="2044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5" descr="C:\Users\Ucitel\AppData\Local\Microsoft\Windows\Temporary Internet Files\Content.IE5\E8FGSYTL\MP900433157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36" t="20566" r="15615" b="10548"/>
          <a:stretch/>
        </p:blipFill>
        <p:spPr bwMode="auto">
          <a:xfrm>
            <a:off x="5785960" y="1868181"/>
            <a:ext cx="1696882" cy="1606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8292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331640" y="1844824"/>
            <a:ext cx="6400800" cy="34747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99125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268</TotalTime>
  <Words>276</Words>
  <Application>Microsoft Office PowerPoint</Application>
  <PresentationFormat>Předvádění na obrazovce (4:3)</PresentationFormat>
  <Paragraphs>60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Aerodynamika</vt:lpstr>
      <vt:lpstr>Prezentace aplikace PowerPoint</vt:lpstr>
      <vt:lpstr>Anotace</vt:lpstr>
      <vt:lpstr>Domestic animals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Markéta Březinová</cp:lastModifiedBy>
  <cp:revision>43</cp:revision>
  <dcterms:created xsi:type="dcterms:W3CDTF">2011-06-20T10:40:08Z</dcterms:created>
  <dcterms:modified xsi:type="dcterms:W3CDTF">2013-03-08T16:11:21Z</dcterms:modified>
</cp:coreProperties>
</file>