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VY_32_INOVACE_AJ_18_MY </a:t>
          </a:r>
          <a:r>
            <a:rPr lang="cs-CZ" sz="2000" dirty="0" smtClean="0"/>
            <a:t>BODY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Části těla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67749B-4980-4C59-A540-6C8B6DB4F07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509FBCC-2101-48D6-AE53-7F1479ADF0F9}" type="presOf" srcId="{757F3AB3-0718-4624-B441-E567A8F0AB56}" destId="{333A1088-737F-45CB-B68E-254E46348037}" srcOrd="0" destOrd="0" presId="urn:microsoft.com/office/officeart/2005/8/layout/target3"/>
    <dgm:cxn modelId="{0C321BB8-4AA8-4711-981E-2ED962B094DB}" type="presOf" srcId="{B651F6E3-6281-48DB-9319-2AEAFDAE7572}" destId="{6BB5E863-4638-4E1D-BFDE-399D028AC4ED}" srcOrd="1" destOrd="0" presId="urn:microsoft.com/office/officeart/2005/8/layout/target3"/>
    <dgm:cxn modelId="{BB41B52A-A13E-48E7-A047-29B2A5ED7D2F}" type="presOf" srcId="{D1D4F407-5343-4D3F-B5B9-D407B03CAEB4}" destId="{D005CE8C-CC26-4C3E-AC11-E15060ECD759}" srcOrd="0" destOrd="0" presId="urn:microsoft.com/office/officeart/2005/8/layout/target3"/>
    <dgm:cxn modelId="{21A851DF-4FAA-4F4A-9E39-1452670CC3C5}" type="presOf" srcId="{D1B46980-6531-4606-95E6-44980827E919}" destId="{6140AFEC-043D-4C43-A2F9-D0F5331DF3A3}" srcOrd="0" destOrd="0" presId="urn:microsoft.com/office/officeart/2005/8/layout/target3"/>
    <dgm:cxn modelId="{5166FF31-A6BC-4AF6-8135-D41014B47A13}" type="presOf" srcId="{D8197B8C-B260-4A16-BDF4-0947B075E274}" destId="{25B08C86-7E15-44DC-BE7F-FFB55DD49D12}" srcOrd="0" destOrd="0" presId="urn:microsoft.com/office/officeart/2005/8/layout/target3"/>
    <dgm:cxn modelId="{2A0FF0D3-0D80-4DA9-935E-42426A0BBE37}" type="presOf" srcId="{4C35D32F-0EAB-4CD7-82EE-45574DC2A586}" destId="{890E4F0B-2866-4A3F-A3C7-2A14B1797930}" srcOrd="1" destOrd="0" presId="urn:microsoft.com/office/officeart/2005/8/layout/target3"/>
    <dgm:cxn modelId="{51FCB755-23BD-41DE-BC4E-AD6021C405E4}" type="presOf" srcId="{D8197B8C-B260-4A16-BDF4-0947B075E274}" destId="{5A5FFA88-C948-4069-8E93-59FA12366E83}" srcOrd="1" destOrd="0" presId="urn:microsoft.com/office/officeart/2005/8/layout/target3"/>
    <dgm:cxn modelId="{B7A6D857-2E99-4B5D-8885-7DDC32B610F6}" type="presOf" srcId="{B651F6E3-6281-48DB-9319-2AEAFDAE7572}" destId="{619D679B-A015-4ECF-8348-D1034C574F40}" srcOrd="0" destOrd="0" presId="urn:microsoft.com/office/officeart/2005/8/layout/target3"/>
    <dgm:cxn modelId="{22D31FA4-8792-4CEE-B5FD-9E3BE383E33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3E07734-EB9B-4BDA-99FF-35D2A2DCA20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000097-8540-4E0C-90E9-33DBA7FFD09A}" type="presParOf" srcId="{333A1088-737F-45CB-B68E-254E46348037}" destId="{F5ABB229-8D3B-4694-996A-96F23CF14429}" srcOrd="0" destOrd="0" presId="urn:microsoft.com/office/officeart/2005/8/layout/target3"/>
    <dgm:cxn modelId="{18AFE832-E91D-4D44-8176-234DE3E72CDF}" type="presParOf" srcId="{333A1088-737F-45CB-B68E-254E46348037}" destId="{F41139FD-01EE-4571-8B17-4FB00FC51163}" srcOrd="1" destOrd="0" presId="urn:microsoft.com/office/officeart/2005/8/layout/target3"/>
    <dgm:cxn modelId="{77E2FBA4-4AB8-4F71-B460-25118F444762}" type="presParOf" srcId="{333A1088-737F-45CB-B68E-254E46348037}" destId="{D005CE8C-CC26-4C3E-AC11-E15060ECD759}" srcOrd="2" destOrd="0" presId="urn:microsoft.com/office/officeart/2005/8/layout/target3"/>
    <dgm:cxn modelId="{6EC41BA2-7877-41E2-B101-5963275BE7C8}" type="presParOf" srcId="{333A1088-737F-45CB-B68E-254E46348037}" destId="{2C702D82-9B77-49B7-9568-BB8EB47C3372}" srcOrd="3" destOrd="0" presId="urn:microsoft.com/office/officeart/2005/8/layout/target3"/>
    <dgm:cxn modelId="{F7B1AA93-846F-40A9-AEE9-E69045CDB79B}" type="presParOf" srcId="{333A1088-737F-45CB-B68E-254E46348037}" destId="{A52A0455-90FF-4808-ABD0-F02540D31D5A}" srcOrd="4" destOrd="0" presId="urn:microsoft.com/office/officeart/2005/8/layout/target3"/>
    <dgm:cxn modelId="{8D467D80-6552-48A4-ACB4-781DABB214EF}" type="presParOf" srcId="{333A1088-737F-45CB-B68E-254E46348037}" destId="{6140AFEC-043D-4C43-A2F9-D0F5331DF3A3}" srcOrd="5" destOrd="0" presId="urn:microsoft.com/office/officeart/2005/8/layout/target3"/>
    <dgm:cxn modelId="{8608DD76-A095-40AB-9B5D-DABF2310B2F8}" type="presParOf" srcId="{333A1088-737F-45CB-B68E-254E46348037}" destId="{9358AC05-5D7D-4327-9F80-1AD486AEA664}" srcOrd="6" destOrd="0" presId="urn:microsoft.com/office/officeart/2005/8/layout/target3"/>
    <dgm:cxn modelId="{2E1D5C17-895E-44DC-BF1F-EB97890CD008}" type="presParOf" srcId="{333A1088-737F-45CB-B68E-254E46348037}" destId="{313FC574-E1CD-4FB4-B054-0B805CE0447D}" srcOrd="7" destOrd="0" presId="urn:microsoft.com/office/officeart/2005/8/layout/target3"/>
    <dgm:cxn modelId="{34C5F8C0-853B-4A07-83C5-6C908E186276}" type="presParOf" srcId="{333A1088-737F-45CB-B68E-254E46348037}" destId="{619D679B-A015-4ECF-8348-D1034C574F40}" srcOrd="8" destOrd="0" presId="urn:microsoft.com/office/officeart/2005/8/layout/target3"/>
    <dgm:cxn modelId="{358D2658-F0EA-40D3-87AC-ABBE99F92606}" type="presParOf" srcId="{333A1088-737F-45CB-B68E-254E46348037}" destId="{322283A8-4A27-4CDA-BAE3-F381106A9174}" srcOrd="9" destOrd="0" presId="urn:microsoft.com/office/officeart/2005/8/layout/target3"/>
    <dgm:cxn modelId="{577399D5-4F9F-46FA-8BD8-CDB9B3A7370E}" type="presParOf" srcId="{333A1088-737F-45CB-B68E-254E46348037}" destId="{FFC9F71D-1B4F-4AD9-A4A6-86ADEFC8AF5C}" srcOrd="10" destOrd="0" presId="urn:microsoft.com/office/officeart/2005/8/layout/target3"/>
    <dgm:cxn modelId="{509923D5-1411-4688-8BD0-C3EDB7C99108}" type="presParOf" srcId="{333A1088-737F-45CB-B68E-254E46348037}" destId="{25B08C86-7E15-44DC-BE7F-FFB55DD49D12}" srcOrd="11" destOrd="0" presId="urn:microsoft.com/office/officeart/2005/8/layout/target3"/>
    <dgm:cxn modelId="{286D9011-7C2E-4E44-9791-25477115B53D}" type="presParOf" srcId="{333A1088-737F-45CB-B68E-254E46348037}" destId="{76644BE8-9D7C-4C09-B250-3D10AF48CBB7}" srcOrd="12" destOrd="0" presId="urn:microsoft.com/office/officeart/2005/8/layout/target3"/>
    <dgm:cxn modelId="{94AA07EC-D051-4350-8855-D8E55E8908C2}" type="presParOf" srcId="{333A1088-737F-45CB-B68E-254E46348037}" destId="{EE85B701-7295-41C0-BA7A-34D3756A2AE6}" srcOrd="13" destOrd="0" presId="urn:microsoft.com/office/officeart/2005/8/layout/target3"/>
    <dgm:cxn modelId="{AA272CBF-B129-4B9A-9CD9-84B00132F97F}" type="presParOf" srcId="{333A1088-737F-45CB-B68E-254E46348037}" destId="{8BEBB6EC-1DAA-4CAC-8A25-BC0FCBD5DBD5}" srcOrd="14" destOrd="0" presId="urn:microsoft.com/office/officeart/2005/8/layout/target3"/>
    <dgm:cxn modelId="{287AB7F7-81EA-44DC-BEF2-CC44F327EED5}" type="presParOf" srcId="{333A1088-737F-45CB-B68E-254E46348037}" destId="{AED2198E-93D5-4001-81B4-73124B309672}" srcOrd="15" destOrd="0" presId="urn:microsoft.com/office/officeart/2005/8/layout/target3"/>
    <dgm:cxn modelId="{551D993A-D070-4859-BAF6-4F2F0411BC00}" type="presParOf" srcId="{333A1088-737F-45CB-B68E-254E46348037}" destId="{2BE915AB-18AA-4053-B92C-3BFC9ED204BB}" srcOrd="16" destOrd="0" presId="urn:microsoft.com/office/officeart/2005/8/layout/target3"/>
    <dgm:cxn modelId="{FEF847C5-7708-494A-A099-C87DCC755417}" type="presParOf" srcId="{333A1088-737F-45CB-B68E-254E46348037}" destId="{6BB5E863-4638-4E1D-BFDE-399D028AC4ED}" srcOrd="17" destOrd="0" presId="urn:microsoft.com/office/officeart/2005/8/layout/target3"/>
    <dgm:cxn modelId="{B738D5CB-E3E3-480E-AC0A-D6110B8DC7BA}" type="presParOf" srcId="{333A1088-737F-45CB-B68E-254E46348037}" destId="{5A5FFA88-C948-4069-8E93-59FA12366E83}" srcOrd="18" destOrd="0" presId="urn:microsoft.com/office/officeart/2005/8/layout/target3"/>
    <dgm:cxn modelId="{EF720A14-50F0-45BD-BD05-650E770F8FB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VY_32_INOVACE_AJ_18_MY </a:t>
          </a:r>
          <a:r>
            <a:rPr lang="cs-CZ" sz="2000" kern="1200" dirty="0" smtClean="0"/>
            <a:t>BODY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Části těla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02993886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788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cs-CZ" dirty="0"/>
              <a:t>Druh učebního materiálu: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na interaktivní tabuli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109728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Pomůcky: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papír, pastelky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Anotace: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rezentace slouží k výkladu nebo k procvičení slovíček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označujících části lidského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těla a adjektiv. Žáci si také procvičí tvorbu vět, otázek a odpovědí.  Součástí je úkol založený na čtení a překladu jednoduchých vět. </a:t>
            </a:r>
          </a:p>
          <a:p>
            <a:pPr marL="109728" lv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Očekávaný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výstup: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zvládat čtení a překlad jednoduchých pojmů a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názvů částí lidského těla, vytvořit jednoduché otázky a odpovědi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Ročník: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8.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ročník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ověřen:10.1.2012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527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420888"/>
            <a:ext cx="8458200" cy="122237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My body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Parts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body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085572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Pictures\2012-01-04 my body\Obráze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78" t="7897" r="15433" b="7702"/>
          <a:stretch/>
        </p:blipFill>
        <p:spPr bwMode="auto">
          <a:xfrm>
            <a:off x="2627784" y="188640"/>
            <a:ext cx="3528392" cy="6426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5899708" y="3401645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Hand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91680" y="2348880"/>
            <a:ext cx="1329690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Shoulder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287144" y="2348880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Neck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195414" y="1916832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Nose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87144" y="1484784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Eye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11760" y="188640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Head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148064" y="764704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Ear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99992" y="116632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Hair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691680" y="3077353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Arm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483768" y="5229200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Leg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436096" y="4797152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Knee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580112" y="2831029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Body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962397" y="3221625"/>
            <a:ext cx="936104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Belly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260838" y="1677872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Mouth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320680" y="6381328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Foot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84774" y="4437112"/>
            <a:ext cx="1152128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Finger  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720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 descr="C:\Users\Ucitel\Pictures\2012-01-04 my body\Obráze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78" t="7897" r="15433" b="7702"/>
          <a:stretch/>
        </p:blipFill>
        <p:spPr bwMode="auto">
          <a:xfrm>
            <a:off x="2677099" y="226357"/>
            <a:ext cx="3528392" cy="6426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3805" y="67138"/>
            <a:ext cx="2523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Stiskni </a:t>
            </a:r>
            <a:r>
              <a:rPr lang="cs-CZ" dirty="0" err="1" smtClean="0">
                <a:solidFill>
                  <a:srgbClr val="FF0000"/>
                </a:solidFill>
              </a:rPr>
              <a:t>Esc</a:t>
            </a:r>
            <a:r>
              <a:rPr lang="cs-CZ" dirty="0" smtClean="0">
                <a:solidFill>
                  <a:srgbClr val="FF0000"/>
                </a:solidFill>
              </a:rPr>
              <a:t> a správně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přiřaď (nebo piš perem)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830645" y="3819787"/>
            <a:ext cx="1305956" cy="39241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Ear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98502" y="1075105"/>
            <a:ext cx="1305956" cy="40270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Belly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6897042" y="5039229"/>
            <a:ext cx="1274695" cy="3933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Body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91191" y="2318057"/>
            <a:ext cx="1296144" cy="42168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Finger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23528" y="3634510"/>
            <a:ext cx="1663807" cy="37055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Shoulder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732240" y="1925925"/>
            <a:ext cx="1305956" cy="36612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Knee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70811" y="2990521"/>
            <a:ext cx="1274696" cy="32300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Leg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90420" y="5039229"/>
            <a:ext cx="1214029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Arm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551815" y="390303"/>
            <a:ext cx="1384920" cy="39920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Neck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668509" y="1249551"/>
            <a:ext cx="1152128" cy="38575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Hair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91933" y="1774569"/>
            <a:ext cx="1197253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Head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775222" y="2584115"/>
            <a:ext cx="1262974" cy="40640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Nose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0645" y="3246521"/>
            <a:ext cx="1152128" cy="38568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Eyes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49363" y="4404809"/>
            <a:ext cx="1296144" cy="36532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Mouth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95697" y="4482246"/>
            <a:ext cx="1240904" cy="35395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Foot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788934" y="5666141"/>
            <a:ext cx="1281561" cy="39098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Hand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88968" y="615570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Máš hotovo?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Stiskni Shift + F5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78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adjective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err="1" smtClean="0"/>
              <a:t>Head</a:t>
            </a:r>
            <a:r>
              <a:rPr lang="cs-CZ" sz="2800" dirty="0" smtClean="0"/>
              <a:t> - big, </a:t>
            </a:r>
            <a:r>
              <a:rPr lang="cs-CZ" sz="2800" dirty="0" err="1" smtClean="0"/>
              <a:t>small</a:t>
            </a:r>
            <a:endParaRPr lang="cs-CZ" sz="2800" dirty="0" smtClean="0"/>
          </a:p>
          <a:p>
            <a:r>
              <a:rPr lang="cs-CZ" sz="2800" dirty="0" err="1" smtClean="0"/>
              <a:t>Eyes</a:t>
            </a:r>
            <a:r>
              <a:rPr lang="cs-CZ" sz="2800" dirty="0" smtClean="0"/>
              <a:t> – green, blue, </a:t>
            </a:r>
            <a:r>
              <a:rPr lang="cs-CZ" sz="2800" dirty="0" err="1" smtClean="0"/>
              <a:t>brown</a:t>
            </a:r>
            <a:r>
              <a:rPr lang="cs-CZ" sz="2800" dirty="0" smtClean="0"/>
              <a:t>, </a:t>
            </a:r>
            <a:r>
              <a:rPr lang="cs-CZ" sz="2800" dirty="0" err="1" smtClean="0"/>
              <a:t>black</a:t>
            </a:r>
            <a:endParaRPr lang="cs-CZ" sz="2800" dirty="0" smtClean="0"/>
          </a:p>
          <a:p>
            <a:r>
              <a:rPr lang="cs-CZ" sz="2800" dirty="0" err="1" smtClean="0"/>
              <a:t>Hair</a:t>
            </a:r>
            <a:r>
              <a:rPr lang="cs-CZ" sz="2800" dirty="0" smtClean="0"/>
              <a:t> – </a:t>
            </a:r>
            <a:r>
              <a:rPr lang="cs-CZ" sz="2800" dirty="0" err="1" smtClean="0"/>
              <a:t>colour</a:t>
            </a:r>
            <a:r>
              <a:rPr lang="cs-CZ" sz="2800" dirty="0" smtClean="0"/>
              <a:t> – </a:t>
            </a:r>
            <a:r>
              <a:rPr lang="cs-CZ" sz="2800" dirty="0" err="1" smtClean="0"/>
              <a:t>brown</a:t>
            </a:r>
            <a:r>
              <a:rPr lang="cs-CZ" sz="2800" dirty="0" smtClean="0"/>
              <a:t>, </a:t>
            </a:r>
            <a:r>
              <a:rPr lang="cs-CZ" sz="2800" dirty="0" err="1" smtClean="0"/>
              <a:t>black</a:t>
            </a:r>
            <a:r>
              <a:rPr lang="cs-CZ" sz="2800" dirty="0" smtClean="0"/>
              <a:t>, blond,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</a:t>
            </a:r>
            <a:r>
              <a:rPr lang="cs-CZ" sz="2800" dirty="0" err="1" smtClean="0"/>
              <a:t>dark</a:t>
            </a:r>
            <a:r>
              <a:rPr lang="cs-CZ" sz="2800" dirty="0" smtClean="0"/>
              <a:t> (tmavě), </a:t>
            </a:r>
            <a:r>
              <a:rPr lang="cs-CZ" sz="2800" dirty="0" err="1" smtClean="0"/>
              <a:t>light</a:t>
            </a:r>
            <a:r>
              <a:rPr lang="cs-CZ" sz="2800" dirty="0" smtClean="0"/>
              <a:t> (</a:t>
            </a:r>
            <a:r>
              <a:rPr lang="cs-CZ" sz="2800" dirty="0" err="1" smtClean="0"/>
              <a:t>světlě</a:t>
            </a:r>
            <a:r>
              <a:rPr lang="cs-CZ" sz="2800" dirty="0" smtClean="0"/>
              <a:t>) </a:t>
            </a:r>
            <a:r>
              <a:rPr lang="cs-CZ" sz="2800" dirty="0" err="1" smtClean="0"/>
              <a:t>brown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- long, </a:t>
            </a:r>
            <a:r>
              <a:rPr lang="cs-CZ" sz="2800" dirty="0" err="1" smtClean="0"/>
              <a:t>short</a:t>
            </a:r>
            <a:r>
              <a:rPr lang="cs-CZ" sz="2800" dirty="0" smtClean="0"/>
              <a:t>;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- </a:t>
            </a:r>
            <a:r>
              <a:rPr lang="cs-CZ" sz="2800" dirty="0" err="1" smtClean="0"/>
              <a:t>curly</a:t>
            </a:r>
            <a:r>
              <a:rPr lang="cs-CZ" sz="2800" dirty="0" smtClean="0"/>
              <a:t> – kudrnaté, </a:t>
            </a:r>
            <a:r>
              <a:rPr lang="cs-CZ" sz="2800" dirty="0" err="1" smtClean="0"/>
              <a:t>straight</a:t>
            </a:r>
            <a:r>
              <a:rPr lang="cs-CZ" sz="2800" dirty="0" smtClean="0"/>
              <a:t> – rovné</a:t>
            </a:r>
          </a:p>
          <a:p>
            <a:r>
              <a:rPr lang="cs-CZ" sz="2800" dirty="0" err="1" smtClean="0"/>
              <a:t>Arms</a:t>
            </a:r>
            <a:r>
              <a:rPr lang="cs-CZ" sz="2800" dirty="0" smtClean="0"/>
              <a:t>, </a:t>
            </a:r>
            <a:r>
              <a:rPr lang="cs-CZ" sz="2800" dirty="0" err="1" smtClean="0"/>
              <a:t>legs</a:t>
            </a:r>
            <a:r>
              <a:rPr lang="cs-CZ" sz="2800" dirty="0" smtClean="0"/>
              <a:t> – long, </a:t>
            </a:r>
            <a:r>
              <a:rPr lang="cs-CZ" sz="2800" dirty="0" err="1" smtClean="0"/>
              <a:t>short</a:t>
            </a:r>
            <a:r>
              <a:rPr lang="cs-CZ" sz="2800" dirty="0" smtClean="0"/>
              <a:t> …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800" dirty="0" err="1" smtClean="0"/>
              <a:t>Tooth</a:t>
            </a:r>
            <a:r>
              <a:rPr lang="cs-CZ" sz="2800" dirty="0" smtClean="0"/>
              <a:t> – zub  </a:t>
            </a:r>
          </a:p>
          <a:p>
            <a:pPr marL="0" indent="0">
              <a:buClr>
                <a:srgbClr val="FF0000"/>
              </a:buClr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err="1" smtClean="0"/>
              <a:t>Teeth</a:t>
            </a:r>
            <a:r>
              <a:rPr lang="cs-CZ" sz="2800" dirty="0" smtClean="0"/>
              <a:t> - zuby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525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Tvořte věty, otázky </a:t>
            </a:r>
            <a:br>
              <a:rPr lang="cs-CZ" sz="3200" dirty="0" smtClean="0"/>
            </a:br>
            <a:r>
              <a:rPr lang="cs-CZ" sz="3200" dirty="0" smtClean="0"/>
              <a:t>a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Clr>
                <a:srgbClr val="FF0000"/>
              </a:buClr>
            </a:pP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I HAVE GOT …..</a:t>
            </a:r>
          </a:p>
          <a:p>
            <a:pPr>
              <a:buClr>
                <a:srgbClr val="FF0000"/>
              </a:buClr>
            </a:pP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YOU HAVE GOT</a:t>
            </a:r>
          </a:p>
          <a:p>
            <a:pPr>
              <a:buClr>
                <a:srgbClr val="FF0000"/>
              </a:buClr>
            </a:pP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HE, SHE </a:t>
            </a:r>
            <a:r>
              <a:rPr lang="cs-CZ" sz="7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HAS GOT </a:t>
            </a:r>
            <a:r>
              <a:rPr lang="cs-CZ" sz="7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…..</a:t>
            </a:r>
          </a:p>
          <a:p>
            <a:pPr marL="0" indent="0">
              <a:buNone/>
            </a:pPr>
            <a:endParaRPr lang="cs-CZ" sz="7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I AM …….(big,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7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YOU ARE ….</a:t>
            </a:r>
          </a:p>
          <a:p>
            <a:pPr>
              <a:buFont typeface="Wingdings" pitchFamily="2" charset="2"/>
              <a:buChar char="q"/>
            </a:pPr>
            <a:r>
              <a:rPr lang="cs-CZ" sz="7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HE, SHE IS ….</a:t>
            </a:r>
          </a:p>
          <a:p>
            <a:pPr marL="0" indent="0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Clr>
                <a:srgbClr val="FF0000"/>
              </a:buClr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Otázka:</a:t>
            </a:r>
          </a:p>
          <a:p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green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eyes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0" indent="0">
              <a:buNone/>
            </a:pP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   Has he (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long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hair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?  Nebo 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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   Do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green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eyes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0" indent="0">
              <a:buNone/>
            </a:pP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he(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) blue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eyes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0" indent="0">
              <a:buNone/>
            </a:pP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7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Odpověď:</a:t>
            </a:r>
          </a:p>
          <a:p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 No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 not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3829" y="1816649"/>
            <a:ext cx="3934432" cy="424605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 descr="C:\Users\Ucitel\Pictures\2012-01-04 my body\Obráze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78" t="7897" r="15433" b="7702"/>
          <a:stretch/>
        </p:blipFill>
        <p:spPr bwMode="auto">
          <a:xfrm>
            <a:off x="5525609" y="1506021"/>
            <a:ext cx="2670004" cy="486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7355090" y="1816650"/>
            <a:ext cx="644484" cy="31253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Ear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477216" y="3778445"/>
            <a:ext cx="766790" cy="3178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Belly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684545" y="3431799"/>
            <a:ext cx="791273" cy="28403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Body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34453" y="4693523"/>
            <a:ext cx="835668" cy="2883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Finger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803829" y="3127923"/>
            <a:ext cx="1096915" cy="2917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Shoulder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640494" y="4941508"/>
            <a:ext cx="864951" cy="33818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Knee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76983" y="5392058"/>
            <a:ext cx="628573" cy="32300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Leg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997878" y="3647332"/>
            <a:ext cx="682724" cy="29003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Arm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67260" y="3069334"/>
            <a:ext cx="707641" cy="32152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Neck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588224" y="1349754"/>
            <a:ext cx="641640" cy="32009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Hair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617997" y="1387179"/>
            <a:ext cx="746543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Head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244006" y="2761730"/>
            <a:ext cx="734349" cy="2621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Nose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351095" y="2437342"/>
            <a:ext cx="743293" cy="28955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Eyes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317920" y="2616894"/>
            <a:ext cx="904401" cy="36532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Mouth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190645" y="6264698"/>
            <a:ext cx="889537" cy="26629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Foot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907002" y="3792348"/>
            <a:ext cx="735798" cy="34051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Hand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66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Draw</a:t>
            </a:r>
            <a:r>
              <a:rPr lang="cs-CZ" dirty="0" smtClean="0"/>
              <a:t> a monster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big </a:t>
            </a:r>
            <a:r>
              <a:rPr lang="cs-CZ" dirty="0" err="1" smtClean="0"/>
              <a:t>head</a:t>
            </a:r>
            <a:r>
              <a:rPr lang="cs-CZ" dirty="0" smtClean="0"/>
              <a:t> and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curly</a:t>
            </a:r>
            <a:r>
              <a:rPr lang="cs-CZ" dirty="0" smtClean="0"/>
              <a:t> pink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 and long blue nose.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little</a:t>
            </a:r>
            <a:r>
              <a:rPr lang="cs-CZ" dirty="0" smtClean="0"/>
              <a:t> green </a:t>
            </a:r>
            <a:r>
              <a:rPr lang="cs-CZ" dirty="0" err="1" smtClean="0"/>
              <a:t>mouth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tooth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neck</a:t>
            </a:r>
            <a:r>
              <a:rPr lang="cs-CZ" dirty="0" smtClean="0"/>
              <a:t> and big body.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arms</a:t>
            </a:r>
            <a:r>
              <a:rPr lang="cs-CZ" dirty="0" smtClean="0"/>
              <a:t> and </a:t>
            </a:r>
            <a:r>
              <a:rPr lang="cs-CZ" dirty="0" err="1" smtClean="0"/>
              <a:t>twenty</a:t>
            </a:r>
            <a:r>
              <a:rPr lang="cs-CZ" dirty="0" smtClean="0"/>
              <a:t> </a:t>
            </a:r>
            <a:r>
              <a:rPr lang="cs-CZ" dirty="0" err="1" smtClean="0"/>
              <a:t>fingers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long </a:t>
            </a:r>
            <a:r>
              <a:rPr lang="cs-CZ" dirty="0" err="1" smtClean="0"/>
              <a:t>legs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4835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/>
              <a:t>archiv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982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</TotalTime>
  <Words>395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</vt:lpstr>
      <vt:lpstr>My body</vt:lpstr>
      <vt:lpstr>Prezentace aplikace PowerPoint</vt:lpstr>
      <vt:lpstr>Prezentace aplikace PowerPoint</vt:lpstr>
      <vt:lpstr>adjective</vt:lpstr>
      <vt:lpstr>Tvořte věty, otázky  a odpovědi:</vt:lpstr>
      <vt:lpstr>Draw a monster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Markéta Březinová</cp:lastModifiedBy>
  <cp:revision>2</cp:revision>
  <dcterms:created xsi:type="dcterms:W3CDTF">2012-01-06T16:38:15Z</dcterms:created>
  <dcterms:modified xsi:type="dcterms:W3CDTF">2013-03-08T16:12:47Z</dcterms:modified>
</cp:coreProperties>
</file>