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33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2" autoAdjust="0"/>
    <p:restoredTop sz="94619" autoAdjust="0"/>
  </p:normalViewPr>
  <p:slideViewPr>
    <p:cSldViewPr>
      <p:cViewPr>
        <p:scale>
          <a:sx n="84" d="100"/>
          <a:sy n="84" d="100"/>
        </p:scale>
        <p:origin x="-960" y="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815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40BF16-3C6C-48B5-A0F5-C582E58B12C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6FD91B-29A6-4919-9947-73C2F4F9E0F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E11AD9B-C1D8-4E2F-89FD-ECD13C5B6EEA}" type="datetimeFigureOut">
              <a:rPr lang="cs-CZ" smtClean="0"/>
              <a:pPr/>
              <a:t>15.3.2013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1851D66-5314-450B-AB12-95482A05C9D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28860" y="1071546"/>
            <a:ext cx="6500858" cy="3429024"/>
          </a:xfrm>
        </p:spPr>
        <p:txBody>
          <a:bodyPr>
            <a:normAutofit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VY_32_INOVACE_01_</a:t>
            </a:r>
          </a:p>
          <a:p>
            <a:r>
              <a:rPr lang="cs-CZ" dirty="0" smtClean="0"/>
              <a:t>Téma: 			Měkké souhlásky</a:t>
            </a:r>
          </a:p>
          <a:p>
            <a:r>
              <a:rPr lang="cs-CZ" dirty="0" smtClean="0"/>
              <a:t>Č. projektu:		OP VK 1.4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786050" y="428625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14290"/>
            <a:ext cx="7467600" cy="1143000"/>
          </a:xfrm>
        </p:spPr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500034" y="2143116"/>
            <a:ext cx="7467600" cy="4873752"/>
          </a:xfrm>
        </p:spPr>
        <p:txBody>
          <a:bodyPr/>
          <a:lstStyle/>
          <a:p>
            <a:r>
              <a:rPr lang="cs-CZ" dirty="0" smtClean="0"/>
              <a:t>Říkanka</a:t>
            </a:r>
          </a:p>
          <a:p>
            <a:endParaRPr lang="cs-CZ" dirty="0" smtClean="0"/>
          </a:p>
          <a:p>
            <a:r>
              <a:rPr lang="cs-CZ" dirty="0" smtClean="0"/>
              <a:t>DUM je určen pro žáky 2. ročníku dle ŠVP Škola pro život ZŠ </a:t>
            </a:r>
            <a:r>
              <a:rPr lang="cs-CZ" dirty="0" err="1" smtClean="0"/>
              <a:t>Netvořice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Český jazyk</a:t>
            </a:r>
          </a:p>
          <a:p>
            <a:endParaRPr lang="cs-CZ" dirty="0" smtClean="0"/>
          </a:p>
          <a:p>
            <a:r>
              <a:rPr lang="cs-CZ" dirty="0" smtClean="0"/>
              <a:t>Prezentace na interaktivní tabuli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Klíčová slova: říkanka, doplňovačka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Úvod - říkanka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28596" y="1571612"/>
            <a:ext cx="7467600" cy="4873752"/>
          </a:xfrm>
        </p:spPr>
        <p:txBody>
          <a:bodyPr/>
          <a:lstStyle/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Ži</a:t>
            </a:r>
            <a:r>
              <a:rPr lang="cs-CZ" sz="2800" dirty="0" smtClean="0"/>
              <a:t>, </a:t>
            </a:r>
            <a:r>
              <a:rPr lang="cs-CZ" sz="2800" dirty="0" err="1" smtClean="0"/>
              <a:t>ši</a:t>
            </a:r>
            <a:r>
              <a:rPr lang="cs-CZ" sz="2800" dirty="0" smtClean="0"/>
              <a:t>, či, </a:t>
            </a:r>
            <a:r>
              <a:rPr lang="cs-CZ" sz="2800" dirty="0" err="1" smtClean="0"/>
              <a:t>ři</a:t>
            </a:r>
            <a:endParaRPr lang="cs-CZ" sz="2800" dirty="0" smtClean="0"/>
          </a:p>
          <a:p>
            <a:pPr>
              <a:buNone/>
            </a:pPr>
            <a:r>
              <a:rPr lang="cs-CZ" sz="2800" dirty="0" err="1" smtClean="0"/>
              <a:t>ci</a:t>
            </a:r>
            <a:r>
              <a:rPr lang="cs-CZ" sz="2800" dirty="0" smtClean="0"/>
              <a:t>, ji, </a:t>
            </a:r>
            <a:r>
              <a:rPr lang="cs-CZ" sz="2800" dirty="0" err="1" smtClean="0"/>
              <a:t>di</a:t>
            </a:r>
            <a:r>
              <a:rPr lang="cs-CZ" sz="2800" dirty="0" smtClean="0"/>
              <a:t>, ti, ni</a:t>
            </a:r>
          </a:p>
          <a:p>
            <a:pPr>
              <a:buNone/>
            </a:pPr>
            <a:r>
              <a:rPr lang="cs-CZ" sz="2800" dirty="0" smtClean="0"/>
              <a:t>tam se vždycky</a:t>
            </a:r>
          </a:p>
          <a:p>
            <a:pPr>
              <a:buNone/>
            </a:pPr>
            <a:r>
              <a:rPr lang="cs-CZ" sz="2800" dirty="0" smtClean="0"/>
              <a:t>píše měkké i.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notebook\AppData\Local\Microsoft\Windows\Temporary Internet Files\Content.IE5\1GP34MY8\MC90042574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3000372"/>
            <a:ext cx="2571768" cy="214386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Říkanka - doplňovačka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800" dirty="0" err="1" smtClean="0"/>
              <a:t>Ži</a:t>
            </a:r>
            <a:r>
              <a:rPr lang="cs-CZ" sz="2800" dirty="0" smtClean="0"/>
              <a:t>, __, či, __</a:t>
            </a:r>
          </a:p>
          <a:p>
            <a:pPr>
              <a:buNone/>
            </a:pPr>
            <a:r>
              <a:rPr lang="cs-CZ" sz="2800" dirty="0" err="1" smtClean="0"/>
              <a:t>ci</a:t>
            </a:r>
            <a:r>
              <a:rPr lang="cs-CZ" sz="2800" dirty="0" smtClean="0"/>
              <a:t>, ji, __, ti, ___</a:t>
            </a:r>
          </a:p>
          <a:p>
            <a:pPr>
              <a:buNone/>
            </a:pPr>
            <a:r>
              <a:rPr lang="cs-CZ" sz="2800" dirty="0" smtClean="0"/>
              <a:t>tam se _______</a:t>
            </a:r>
          </a:p>
          <a:p>
            <a:pPr>
              <a:buNone/>
            </a:pPr>
            <a:r>
              <a:rPr lang="cs-CZ" sz="2800" dirty="0" smtClean="0"/>
              <a:t>píše ________ i.</a:t>
            </a:r>
          </a:p>
        </p:txBody>
      </p:sp>
      <p:pic>
        <p:nvPicPr>
          <p:cNvPr id="2050" name="Picture 2" descr="C:\Users\notebook\AppData\Local\Microsoft\Windows\Temporary Internet Files\Content.IE5\YYM232LE\MC900423858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3438" y="2857496"/>
            <a:ext cx="2237801" cy="212407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Použitá literatura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889</TotalTime>
  <Words>87</Words>
  <Application>Microsoft Office PowerPoint</Application>
  <PresentationFormat>Předvádění na obrazovce (4:3)</PresentationFormat>
  <Paragraphs>34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Snímek 1</vt:lpstr>
      <vt:lpstr>anotace</vt:lpstr>
      <vt:lpstr>Úvod - říkanka</vt:lpstr>
      <vt:lpstr>Říkanka - doplňovačka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</dc:creator>
  <cp:lastModifiedBy>Lída</cp:lastModifiedBy>
  <cp:revision>100</cp:revision>
  <dcterms:created xsi:type="dcterms:W3CDTF">2013-02-19T18:26:27Z</dcterms:created>
  <dcterms:modified xsi:type="dcterms:W3CDTF">2013-03-15T16:07:13Z</dcterms:modified>
</cp:coreProperties>
</file>