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60" r:id="rId2"/>
    <p:sldId id="261" r:id="rId3"/>
    <p:sldId id="262" r:id="rId4"/>
    <p:sldId id="264" r:id="rId5"/>
    <p:sldId id="33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VY_32_INOVACE_02_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Měkké slabiky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měkké slabiky,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Měkké slabiky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200" b="1" dirty="0" smtClean="0"/>
              <a:t>Napiš slova s měkkými slabikami podle 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ži</a:t>
            </a: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ši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ři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071802" y="2500306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Ži</a:t>
            </a:r>
            <a:r>
              <a:rPr lang="cs-CZ" dirty="0" smtClean="0">
                <a:solidFill>
                  <a:schemeClr val="tx1"/>
                </a:solidFill>
              </a:rPr>
              <a:t> 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71802" y="3286124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Ši</a:t>
            </a:r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71802" y="4214818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___či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notebook\AppData\Local\Microsoft\Windows\Temporary Internet Files\Content.IE5\ERCX607U\MC900295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2071678"/>
            <a:ext cx="751060" cy="1058645"/>
          </a:xfrm>
          <a:prstGeom prst="rect">
            <a:avLst/>
          </a:prstGeom>
          <a:noFill/>
        </p:spPr>
      </p:pic>
      <p:pic>
        <p:nvPicPr>
          <p:cNvPr id="2052" name="Picture 4" descr="C:\Users\notebook\AppData\Local\Microsoft\Windows\Temporary Internet Files\Content.IE5\UF205GOG\MC9003312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000372"/>
            <a:ext cx="1022761" cy="928694"/>
          </a:xfrm>
          <a:prstGeom prst="rect">
            <a:avLst/>
          </a:prstGeom>
          <a:noFill/>
        </p:spPr>
      </p:pic>
      <p:pic>
        <p:nvPicPr>
          <p:cNvPr id="2053" name="Picture 5" descr="C:\Users\notebook\AppData\Local\Microsoft\Windows\Temporary Internet Files\Content.IE5\DO8ONACJ\MP9004243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3929066"/>
            <a:ext cx="928694" cy="928694"/>
          </a:xfrm>
          <a:prstGeom prst="rect">
            <a:avLst/>
          </a:prstGeom>
          <a:noFill/>
        </p:spPr>
      </p:pic>
      <p:pic>
        <p:nvPicPr>
          <p:cNvPr id="2054" name="Picture 6" descr="C:\Users\notebook\AppData\Local\Microsoft\Windows\Temporary Internet Files\Content.IE5\ZIL1JHLN\MC9001933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5000636"/>
            <a:ext cx="1182739" cy="100013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071802" y="5143512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</a:t>
            </a:r>
            <a:r>
              <a:rPr lang="cs-CZ" dirty="0" err="1" smtClean="0">
                <a:solidFill>
                  <a:schemeClr val="tx1"/>
                </a:solidFill>
              </a:rPr>
              <a:t>ři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Měkké slabiky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200" b="1" dirty="0" smtClean="0"/>
              <a:t>Napiš slova s měkkými slabikami podle 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ci</a:t>
            </a: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di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071802" y="2500306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Ci</a:t>
            </a:r>
            <a:r>
              <a:rPr lang="cs-CZ" dirty="0" smtClean="0">
                <a:solidFill>
                  <a:schemeClr val="tx1"/>
                </a:solidFill>
              </a:rPr>
              <a:t> 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71802" y="3286124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Ji_______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71802" y="4214818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</a:t>
            </a:r>
            <a:r>
              <a:rPr lang="cs-CZ" dirty="0" err="1" smtClean="0">
                <a:solidFill>
                  <a:schemeClr val="tx1"/>
                </a:solidFill>
              </a:rPr>
              <a:t>di</a:t>
            </a:r>
            <a:r>
              <a:rPr lang="cs-CZ" dirty="0" smtClean="0">
                <a:solidFill>
                  <a:schemeClr val="tx1"/>
                </a:solidFill>
              </a:rPr>
              <a:t>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71802" y="5143512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___ti____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71802" y="6000768"/>
            <a:ext cx="192882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___ni___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notebook\AppData\Local\Microsoft\Windows\Temporary Internet Files\Content.IE5\DO8ONACJ\MC9000883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000240"/>
            <a:ext cx="1764290" cy="1198988"/>
          </a:xfrm>
          <a:prstGeom prst="rect">
            <a:avLst/>
          </a:prstGeom>
          <a:noFill/>
        </p:spPr>
      </p:pic>
      <p:pic>
        <p:nvPicPr>
          <p:cNvPr id="3078" name="Picture 6" descr="C:\Users\notebook\AppData\Local\Microsoft\Windows\Temporary Internet Files\Content.IE5\ZIL1JHLN\MP9004308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3786190"/>
            <a:ext cx="1348474" cy="896525"/>
          </a:xfrm>
          <a:prstGeom prst="rect">
            <a:avLst/>
          </a:prstGeom>
          <a:noFill/>
        </p:spPr>
      </p:pic>
      <p:pic>
        <p:nvPicPr>
          <p:cNvPr id="3079" name="Picture 7" descr="C:\Users\notebook\AppData\Local\Microsoft\Windows\Temporary Internet Files\Content.IE5\ERCX607U\MP9004224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4643446"/>
            <a:ext cx="846074" cy="1053991"/>
          </a:xfrm>
          <a:prstGeom prst="rect">
            <a:avLst/>
          </a:prstGeom>
          <a:noFill/>
        </p:spPr>
      </p:pic>
      <p:pic>
        <p:nvPicPr>
          <p:cNvPr id="3082" name="Picture 10" descr="C:\Users\notebook\AppData\Local\Microsoft\Windows\Temporary Internet Files\Content.IE5\UF205GOG\MC90044173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379563">
            <a:off x="6407131" y="5478445"/>
            <a:ext cx="1585914" cy="1585914"/>
          </a:xfrm>
          <a:prstGeom prst="rect">
            <a:avLst/>
          </a:prstGeom>
          <a:noFill/>
        </p:spPr>
      </p:pic>
      <p:pic>
        <p:nvPicPr>
          <p:cNvPr id="3084" name="Picture 12" descr="C:\Users\notebook\AppData\Local\Microsoft\Windows\Temporary Internet Files\Content.IE5\ERCX607U\MC90035064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2132" y="2857496"/>
            <a:ext cx="1071570" cy="9430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83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Měkké slabiky</vt:lpstr>
      <vt:lpstr>Měkké slabiky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2013-03-15T16:08:48Z</dcterms:modified>
</cp:coreProperties>
</file>