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6"/>
    </mc:Choice>
    <mc:Fallback>
      <c:style val="16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/>
              <a:t>Můj zdravý oběd</a:t>
            </a:r>
            <a:endParaRPr lang="en-US" dirty="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List1!$A$2:$A$5</c:f>
              <c:strCache>
                <c:ptCount val="3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</c:strCache>
            </c:strRef>
          </c:cat>
          <c:val>
            <c:numRef>
              <c:f>List1!$B$2:$B$5</c:f>
              <c:numCache>
                <c:formatCode>Vęeobecný</c:formatCode>
                <c:ptCount val="4"/>
                <c:pt idx="0">
                  <c:v>1.3</c:v>
                </c:pt>
                <c:pt idx="1">
                  <c:v>1.3</c:v>
                </c:pt>
                <c:pt idx="2">
                  <c:v>1.3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218A97-418D-41D9-94DA-F3DF85F6E76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86BFD-7BCD-4019-B47D-C197FF09F0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139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815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02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090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900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9562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8685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5585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664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4206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9061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522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929864D-CCA9-4F1B-8000-C00B085C9E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AB0A1F0-71B2-4ED9-97D7-895329FB50B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7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6.emf"/><Relationship Id="rId7" Type="http://schemas.openxmlformats.org/officeDocument/2006/relationships/image" Target="../media/image10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emf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emf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VY_32_INOVACE_18_11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_ PL-zdravý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životní styl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pracovní listy k tématu Zdravý životní styl. Žák si pomocí hry a pracovních listů oživí pravidla správného životního stylu.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48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Zdravý životní styl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Pracovní list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630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069848"/>
          </a:xfrm>
        </p:spPr>
        <p:txBody>
          <a:bodyPr/>
          <a:lstStyle/>
          <a:p>
            <a:r>
              <a:rPr lang="cs-CZ" b="1" u="sng" dirty="0" smtClean="0"/>
              <a:t>Doplň správně do pyramidy!</a:t>
            </a:r>
            <a:endParaRPr lang="cs-CZ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7504" y="6669360"/>
            <a:ext cx="48245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2411760" y="2060848"/>
            <a:ext cx="2520280" cy="458535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7504" y="2060848"/>
            <a:ext cx="2412268" cy="46085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07504" y="126876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podle správných stravovacích návyků.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827584" y="5373216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313638" y="4332028"/>
            <a:ext cx="235826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835696" y="335699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8760"/>
            <a:ext cx="857250" cy="1293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701" y="4689140"/>
            <a:ext cx="1363663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67080"/>
            <a:ext cx="1363663" cy="134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binet\AppData\Local\Temp\MP90043274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2780929"/>
            <a:ext cx="1053473" cy="140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305" y="2037331"/>
            <a:ext cx="1435100" cy="126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Kabinet\AppData\Local\Temp\MC900441777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807" y="3363385"/>
            <a:ext cx="1269712" cy="126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239" y="4689140"/>
            <a:ext cx="190616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 descr="C:\Users\Kabinet\AppData\Local\Temp\MP900402838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130" y="3255938"/>
            <a:ext cx="1517066" cy="137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abinet\AppData\Local\Temp\MC900441776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80" y="577312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940152" y="314096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8369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C -0.01718 0.01736 -0.02343 0.0419 -0.03646 0.06435 C -0.06093 0.10718 -0.0743 0.15718 -0.09548 0.20232 C -0.10278 0.21782 -0.10989 0.22708 -0.11823 0.24051 C -0.12309 0.24861 -0.13038 0.25463 -0.13403 0.26412 C -0.13559 0.26806 -0.13646 0.27292 -0.13871 0.27593 C -0.14184 0.27986 -0.14635 0.28171 -0.15 0.28472 C -0.1559 0.29607 -0.16528 0.30116 -0.17048 0.31389 C -0.17153 0.31667 -0.17205 0.31968 -0.17291 0.32269 C -0.17361 0.32569 -0.17482 0.33148 -0.17482 0.33171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50" y="1657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69 0.10487 C -0.10034 0.10857 -0.12361 0.11852 -0.14843 0.12084 C -0.1592 0.12454 -0.16909 0.12732 -0.18021 0.12894 C -0.19479 0.13565 -0.21041 0.13311 -0.22569 0.13311 " pathEditMode="relative" rAng="0" ptsTypes="fffA">
                                      <p:cBhvr>
                                        <p:cTn id="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152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3.7037E-7 C -0.00486 0.01667 -0.01336 0.02662 -0.02118 0.04051 C -0.03524 0.06528 -0.02586 0.05556 -0.03698 0.06574 C -0.0427 0.08218 -0.05416 0.09167 -0.06319 0.1037 C -0.08177 0.12824 -0.09965 0.15417 -0.11753 0.17963 C -0.12239 0.18657 -0.12951 0.19097 -0.13507 0.19722 C -0.14496 0.20903 -0.16545 0.23634 -0.17708 0.24005 C -0.18264 0.24861 -0.19097 0.25 -0.19809 0.25556 C -0.21527 0.26944 -0.20243 0.26273 -0.21389 0.26806 C -0.22395 0.28333 -0.23993 0.29028 -0.25416 0.29352 C -0.27847 0.30417 -0.30781 0.3037 -0.33298 0.30602 C -0.34132 0.30903 -0.34826 0.31111 -0.35573 0.3162 " pathEditMode="relative" rAng="0" ptsTypes="fffffffffffA">
                                      <p:cBhvr>
                                        <p:cTn id="1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78" y="1581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84 0.03009 C -0.10086 0.03912 -0.10868 0.04005 -0.11927 0.04421 C -0.13715 0.05139 -0.15538 0.05787 -0.17378 0.0625 C -0.22916 0.07639 -0.28402 0.09583 -0.34045 0.10069 C -0.40954 0.11991 -0.47882 0.13519 -0.54948 0.13912 C -0.60607 0.1463 -0.65989 0.14213 -0.7177 0.1412 C -0.72673 0.14005 -0.73593 0.13704 -0.74496 0.13704 " pathEditMode="relative" rAng="0" ptsTypes="ffffffA">
                                      <p:cBhvr>
                                        <p:cTn id="1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56" y="581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6.2963E-6 C -0.01667 0.00254 -0.03333 0.00601 -0.05 0.00809 C -0.06962 0.01342 -0.08733 0.01481 -0.10764 0.0162 C -0.12986 0.02083 -0.1533 0.02407 -0.17587 0.02615 C -0.19306 0.03194 -0.21267 0.03194 -0.23038 0.03425 C -0.24097 0.03726 -0.2474 0.03888 -0.2592 0.04027 C -0.27066 0.04559 -0.28351 0.0449 -0.29549 0.04652 C -0.31563 0.0493 -0.33576 0.05115 -0.35608 0.05254 C -0.36927 0.05485 -0.36458 0.05231 -0.37118 0.05647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6 0.10115 C -0.02535 0.08263 -0.05504 0.06736 -0.08473 0.04305 C -0.2375 0.04606 -0.39046 0.04305 -0.54323 0.05208 C -0.55365 0.05509 -0.57448 0.07662 -0.57448 0.07962 C -0.58976 0.11643 -0.56719 0.06134 -0.60573 0.10115 C -0.63473 0.13171 -0.59653 0.12847 -0.62552 0.14074 C -0.64011 0.14699 -0.65504 0.14699 -0.6698 0.15 C -0.68386 0.16527 -0.69809 0.20208 -0.71233 0.20208 " pathEditMode="relative" rAng="0" ptsTypes="fffffffA">
                                      <p:cBhvr>
                                        <p:cTn id="1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833" y="213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03704E-6 C -0.0382 -0.00439 -0.07483 -0.01365 -0.11216 -0.0243 C -0.12865 -0.02893 -0.14427 -0.03842 -0.16059 -0.04444 C -0.2158 -0.06458 -0.27188 -0.08055 -0.32726 -0.09907 C -0.33368 -0.10115 -0.34063 -0.10069 -0.34705 -0.103 C -0.36459 -0.10902 -0.38091 -0.11967 -0.39844 -0.12523 C -0.40851 -0.13425 -0.42188 -0.13356 -0.43177 -0.14351 C -0.44358 -0.15555 -0.45122 -0.17268 -0.46216 -0.18587 C -0.47396 -0.19999 -0.48681 -0.21249 -0.49844 -0.22638 C -0.51059 -0.24097 -0.52448 -0.26735 -0.54098 -0.27291 C -0.54549 -0.28194 -0.55278 -0.28657 -0.55921 -0.29305 C -0.56771 -0.31041 -0.57587 -0.32129 -0.57587 -0.34351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07407E-6 C -0.01632 -0.0213 -0.0375 -0.02709 -0.05886 -0.03588 C -0.12084 -0.06158 -0.02726 -0.02362 -0.08472 -0.05162 C -0.09601 -0.05718 -0.10799 -0.06042 -0.1191 -0.06528 C -0.14931 -0.07848 -0.18004 -0.08797 -0.21077 -0.09908 C -0.23455 -0.10787 -0.25764 -0.12107 -0.2816 -0.12824 C -0.32101 -0.13982 -0.3625 -0.15139 -0.40243 -0.15973 C -0.41945 -0.16713 -0.43733 -0.17037 -0.45434 -0.17778 C -0.48403 -0.19074 -0.46372 -0.18357 -0.48004 -0.18912 C -0.48837 -0.19607 -0.49479 -0.20556 -0.50434 -0.20926 C -0.51424 -0.22292 -0.49722 -0.20047 -0.51806 -0.22061 C -0.51962 -0.22223 -0.51997 -0.22547 -0.52153 -0.22732 C -0.52292 -0.22894 -0.52518 -0.22871 -0.52674 -0.22963 C -0.53525 -0.23542 -0.54202 -0.24375 -0.55087 -0.24769 C -0.57344 -0.27709 -0.55139 -0.25047 -0.57847 -0.27686 C -0.58785 -0.28588 -0.5967 -0.29676 -0.60781 -0.30162 C -0.61354 -0.30903 -0.62031 -0.31598 -0.62674 -0.32199 C -0.63316 -0.33334 -0.63854 -0.34329 -0.64584 -0.35348 C -0.64861 -0.36343 -0.64809 -0.375 -0.65087 -0.38496 C -0.65521 -0.4 -0.65452 -0.3801 -0.65452 -0.39399 " pathEditMode="relative" rAng="0" ptsTypes="fffffffffffffffffffA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60" y="-2000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229600" cy="1069848"/>
          </a:xfrm>
        </p:spPr>
        <p:txBody>
          <a:bodyPr/>
          <a:lstStyle/>
          <a:p>
            <a:r>
              <a:rPr lang="cs-CZ" b="1" u="sng" dirty="0" smtClean="0"/>
              <a:t>Dokážeš doplnit rovnici?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64096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Rovnice Ti dá správný denní režim.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 algn="ctr"/>
            <a:r>
              <a:rPr lang="cs-CZ" sz="4000" dirty="0" smtClean="0"/>
              <a:t>8 + 8 + 8 = 24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653136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h. spánku + 8 h. práce + 8 h. volného času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62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229600" cy="1069848"/>
          </a:xfrm>
        </p:spPr>
        <p:txBody>
          <a:bodyPr/>
          <a:lstStyle/>
          <a:p>
            <a:r>
              <a:rPr lang="cs-CZ" b="1" u="sng" dirty="0" smtClean="0"/>
              <a:t>Udržení zdraví!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všechno musíš udělat, aby sis udržel zdraví?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4628" y="5301208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Dodržovat hygienické zásady, chránit se před nemocemi, pečovat o svou kondici, udržovat si duševní pohodu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171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8229600" cy="1069848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Oblíbené „brambůrky“ ???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8569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Také rád „papáš“ brambůrky, piješ Pepsi a živíš se párkem v rohlíku?</a:t>
            </a:r>
          </a:p>
          <a:p>
            <a:r>
              <a:rPr lang="cs-CZ" sz="2800" dirty="0" smtClean="0"/>
              <a:t>Hádej: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3356992"/>
            <a:ext cx="88569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salátové okurky můžeš sníst, aby ti dodala stejnou energii jako 100g </a:t>
            </a:r>
            <a:r>
              <a:rPr lang="cs-CZ" sz="2800" dirty="0" err="1" smtClean="0"/>
              <a:t>chipsů</a:t>
            </a:r>
            <a:r>
              <a:rPr lang="cs-CZ" sz="2800" dirty="0" smtClean="0"/>
              <a:t>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3000 g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1300 g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300 g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6202" y="5229199"/>
            <a:ext cx="4968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s čím vydržíš déle bez hladu. Se třemi kilogramy okurky, nebo hrstkou </a:t>
            </a:r>
            <a:r>
              <a:rPr lang="cs-CZ" sz="2800" dirty="0" err="1" smtClean="0"/>
              <a:t>chipsů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783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by měl vypadat tvůj zdravý oběd?</a:t>
            </a:r>
            <a:endParaRPr lang="cs-CZ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2011231803"/>
              </p:ext>
            </p:extLst>
          </p:nvPr>
        </p:nvGraphicFramePr>
        <p:xfrm>
          <a:off x="1475656" y="1482800"/>
          <a:ext cx="7560840" cy="5344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7504" y="2996952"/>
            <a:ext cx="2051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talíř podle tvých představ, ale zároveň zásad dobré výživy.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5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28" y="332656"/>
            <a:ext cx="8229600" cy="1069848"/>
          </a:xfrm>
        </p:spPr>
        <p:txBody>
          <a:bodyPr/>
          <a:lstStyle/>
          <a:p>
            <a:r>
              <a:rPr lang="cs-CZ" dirty="0" smtClean="0"/>
              <a:t>Mňam čokoládička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8" y="1916832"/>
            <a:ext cx="367080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1628800"/>
            <a:ext cx="38884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gramů čokoládové tyčinky je stejně hodnotné jako 6x tolik ovoce.</a:t>
            </a:r>
          </a:p>
          <a:p>
            <a:endParaRPr lang="cs-CZ" sz="2800" dirty="0"/>
          </a:p>
          <a:p>
            <a:r>
              <a:rPr lang="cs-CZ" sz="2800" dirty="0" smtClean="0"/>
              <a:t>50g = 300g</a:t>
            </a:r>
          </a:p>
          <a:p>
            <a:endParaRPr lang="cs-CZ" sz="2800" dirty="0"/>
          </a:p>
          <a:p>
            <a:r>
              <a:rPr lang="cs-CZ" sz="2800" dirty="0" smtClean="0"/>
              <a:t>Matematicky nemožné, ve zdravém životním stylu ANO </a:t>
            </a:r>
            <a:r>
              <a:rPr lang="cs-CZ" sz="2800" dirty="0" smtClean="0">
                <a:sym typeface="Wingdings" pitchFamily="2" charset="2"/>
              </a:rPr>
              <a:t> 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567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069848"/>
          </a:xfrm>
        </p:spPr>
        <p:txBody>
          <a:bodyPr/>
          <a:lstStyle/>
          <a:p>
            <a:r>
              <a:rPr lang="cs-CZ" dirty="0" smtClean="0"/>
              <a:t>Úkol na týden!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44824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Během týdne si zapisuj co děláš správně pro zdravý životní styl a co </a:t>
            </a:r>
            <a:r>
              <a:rPr lang="cs-CZ" sz="3200" smtClean="0"/>
              <a:t>naopak špatně.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65589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78497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err="1"/>
              <a:t>D.,a</a:t>
            </a:r>
            <a:r>
              <a:rPr lang="cs-CZ" sz="2000" dirty="0"/>
              <a:t> 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80-7238-394-9.</a:t>
            </a:r>
          </a:p>
          <a:p>
            <a:endParaRPr lang="cs-CZ" sz="2200" dirty="0" smtClean="0"/>
          </a:p>
          <a:p>
            <a:r>
              <a:rPr lang="cs-CZ" sz="2200" dirty="0" smtClean="0"/>
              <a:t>Citováno dne 6.1. </a:t>
            </a:r>
            <a:r>
              <a:rPr lang="cs-CZ" sz="2200" smtClean="0"/>
              <a:t>2012</a:t>
            </a:r>
            <a:endParaRPr lang="cs-CZ" sz="2200"/>
          </a:p>
        </p:txBody>
      </p:sp>
    </p:spTree>
    <p:extLst>
      <p:ext uri="{BB962C8B-B14F-4D97-AF65-F5344CB8AC3E}">
        <p14:creationId xmlns:p14="http://schemas.microsoft.com/office/powerpoint/2010/main" val="337978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356</Words>
  <Application>Microsoft Office PowerPoint</Application>
  <PresentationFormat>Předvádění na obrazovce (4:3)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Urbanistický</vt:lpstr>
      <vt:lpstr>1_Motiv systému Office</vt:lpstr>
      <vt:lpstr>Název školy: ZŠ Klášterec nad Ohří, Krátká 676 Autor: Mgr. Veronika Kubincová Název materiálu: VY_32_INOVACE_18_11_ PL-zdravý životní styl Číslo projektu: CZ.1.07/1.4.00/21.1115  </vt:lpstr>
      <vt:lpstr>Zdravý životní styl</vt:lpstr>
      <vt:lpstr>Doplň správně do pyramidy!</vt:lpstr>
      <vt:lpstr>Dokážeš doplnit rovnici?</vt:lpstr>
      <vt:lpstr>Udržení zdraví!</vt:lpstr>
      <vt:lpstr>Oblíbené „brambůrky“ ???</vt:lpstr>
      <vt:lpstr>Jak by měl vypadat tvůj zdravý oběd?</vt:lpstr>
      <vt:lpstr>Mňam čokoládička</vt:lpstr>
      <vt:lpstr>Úkol na týden!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Zdravý životní styl</dc:title>
  <dc:creator>Kabinet</dc:creator>
  <cp:lastModifiedBy>Kabinet</cp:lastModifiedBy>
  <cp:revision>8</cp:revision>
  <dcterms:created xsi:type="dcterms:W3CDTF">2012-01-25T20:57:49Z</dcterms:created>
  <dcterms:modified xsi:type="dcterms:W3CDTF">2012-02-07T11:22:11Z</dcterms:modified>
</cp:coreProperties>
</file>