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65" r:id="rId2"/>
    <p:sldId id="266" r:id="rId3"/>
    <p:sldId id="267" r:id="rId4"/>
    <p:sldId id="268" r:id="rId5"/>
    <p:sldId id="33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VY_32_INOVACE_03_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Slabiky </a:t>
            </a:r>
            <a:r>
              <a:rPr lang="cs-CZ" dirty="0" err="1" smtClean="0"/>
              <a:t>ži</a:t>
            </a:r>
            <a:r>
              <a:rPr lang="cs-CZ" dirty="0" smtClean="0"/>
              <a:t> - </a:t>
            </a:r>
            <a:r>
              <a:rPr lang="cs-CZ" dirty="0" err="1" smtClean="0"/>
              <a:t>ží</a:t>
            </a:r>
            <a:r>
              <a:rPr lang="cs-CZ" dirty="0" smtClean="0"/>
              <a:t>, </a:t>
            </a:r>
            <a:r>
              <a:rPr lang="cs-CZ" dirty="0" err="1" smtClean="0"/>
              <a:t>ši</a:t>
            </a:r>
            <a:r>
              <a:rPr lang="cs-CZ" dirty="0" smtClean="0"/>
              <a:t> - </a:t>
            </a:r>
            <a:r>
              <a:rPr lang="cs-CZ" dirty="0" err="1" smtClean="0"/>
              <a:t>ší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ži</a:t>
            </a:r>
            <a:r>
              <a:rPr lang="cs-CZ" b="1" dirty="0" smtClean="0"/>
              <a:t> - </a:t>
            </a:r>
            <a:r>
              <a:rPr lang="cs-CZ" b="1" dirty="0" err="1" smtClean="0"/>
              <a:t>ží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Připoj obrázek ke správné slabice!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 smtClean="0"/>
          </a:p>
        </p:txBody>
      </p:sp>
      <p:pic>
        <p:nvPicPr>
          <p:cNvPr id="4098" name="Picture 2" descr="C:\Users\notebook\AppData\Local\Microsoft\Windows\Temporary Internet Files\Content.IE5\UF205GOG\MC9000573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2571744"/>
            <a:ext cx="1245837" cy="1028702"/>
          </a:xfrm>
          <a:prstGeom prst="rect">
            <a:avLst/>
          </a:prstGeom>
          <a:noFill/>
        </p:spPr>
      </p:pic>
      <p:pic>
        <p:nvPicPr>
          <p:cNvPr id="4099" name="Picture 3" descr="C:\Users\notebook\AppData\Local\Microsoft\Windows\Temporary Internet Files\Content.IE5\ERCX607U\MC9001503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2714620"/>
            <a:ext cx="912538" cy="1357322"/>
          </a:xfrm>
          <a:prstGeom prst="rect">
            <a:avLst/>
          </a:prstGeom>
          <a:noFill/>
        </p:spPr>
      </p:pic>
      <p:pic>
        <p:nvPicPr>
          <p:cNvPr id="4100" name="Picture 4" descr="C:\Users\notebook\AppData\Local\Microsoft\Windows\Temporary Internet Files\Content.IE5\ZIL1JHLN\MC9002521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68" y="3643314"/>
            <a:ext cx="888081" cy="1272047"/>
          </a:xfrm>
          <a:prstGeom prst="rect">
            <a:avLst/>
          </a:prstGeom>
          <a:noFill/>
        </p:spPr>
      </p:pic>
      <p:pic>
        <p:nvPicPr>
          <p:cNvPr id="4104" name="Picture 8" descr="C:\Users\notebook\AppData\Local\Microsoft\Windows\Temporary Internet Files\Content.IE5\D2U3H5T0\MC90043484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4286256"/>
            <a:ext cx="1643074" cy="1643074"/>
          </a:xfrm>
          <a:prstGeom prst="rect">
            <a:avLst/>
          </a:prstGeom>
          <a:noFill/>
        </p:spPr>
      </p:pic>
      <p:pic>
        <p:nvPicPr>
          <p:cNvPr id="4105" name="Picture 9" descr="C:\Users\notebook\AppData\Local\Microsoft\Windows\Temporary Internet Files\Content.IE5\XYVNC2CM\MC90033137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71736" y="4643446"/>
            <a:ext cx="1712614" cy="1791077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500034" y="3071810"/>
            <a:ext cx="92869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3000" b="1" dirty="0" err="1" smtClean="0"/>
              <a:t>ži</a:t>
            </a:r>
            <a:endParaRPr lang="cs-CZ" sz="3000" b="1" dirty="0" smtClean="0"/>
          </a:p>
        </p:txBody>
      </p:sp>
      <p:sp>
        <p:nvSpPr>
          <p:cNvPr id="14" name="Elipsa 13"/>
          <p:cNvSpPr/>
          <p:nvPr/>
        </p:nvSpPr>
        <p:spPr>
          <a:xfrm>
            <a:off x="500034" y="4643446"/>
            <a:ext cx="92869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3000" b="1" dirty="0" err="1" smtClean="0"/>
              <a:t>ží</a:t>
            </a:r>
            <a:endParaRPr lang="cs-CZ" sz="3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ši</a:t>
            </a:r>
            <a:r>
              <a:rPr lang="cs-CZ" b="1" dirty="0" smtClean="0"/>
              <a:t> - </a:t>
            </a:r>
            <a:r>
              <a:rPr lang="cs-CZ" b="1" dirty="0" err="1" smtClean="0"/>
              <a:t>ší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Připoj obrázek ke správné slabice!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 smtClean="0"/>
          </a:p>
        </p:txBody>
      </p:sp>
      <p:sp>
        <p:nvSpPr>
          <p:cNvPr id="13" name="Elipsa 12"/>
          <p:cNvSpPr/>
          <p:nvPr/>
        </p:nvSpPr>
        <p:spPr>
          <a:xfrm>
            <a:off x="500034" y="3071810"/>
            <a:ext cx="92869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3000" b="1" dirty="0" err="1"/>
              <a:t>š</a:t>
            </a:r>
            <a:r>
              <a:rPr lang="cs-CZ" sz="3000" b="1" dirty="0" err="1" smtClean="0"/>
              <a:t>i</a:t>
            </a:r>
            <a:endParaRPr lang="cs-CZ" sz="3000" b="1" dirty="0" smtClean="0"/>
          </a:p>
        </p:txBody>
      </p:sp>
      <p:sp>
        <p:nvSpPr>
          <p:cNvPr id="14" name="Elipsa 13"/>
          <p:cNvSpPr/>
          <p:nvPr/>
        </p:nvSpPr>
        <p:spPr>
          <a:xfrm>
            <a:off x="500034" y="4643446"/>
            <a:ext cx="92869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3000" b="1" dirty="0" err="1"/>
              <a:t>š</a:t>
            </a:r>
            <a:r>
              <a:rPr lang="cs-CZ" sz="3000" b="1" dirty="0" err="1" smtClean="0"/>
              <a:t>í</a:t>
            </a:r>
            <a:endParaRPr lang="cs-CZ" sz="3000" b="1" dirty="0"/>
          </a:p>
        </p:txBody>
      </p:sp>
      <p:pic>
        <p:nvPicPr>
          <p:cNvPr id="5122" name="Picture 2" descr="C:\Users\notebook\AppData\Local\Microsoft\Windows\Temporary Internet Files\Content.IE5\1GP34MY8\MC9003312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2428868"/>
            <a:ext cx="1473832" cy="1338279"/>
          </a:xfrm>
          <a:prstGeom prst="rect">
            <a:avLst/>
          </a:prstGeom>
          <a:noFill/>
        </p:spPr>
      </p:pic>
      <p:pic>
        <p:nvPicPr>
          <p:cNvPr id="5123" name="Picture 3" descr="C:\Users\notebook\AppData\Local\Microsoft\Windows\Temporary Internet Files\Content.IE5\1GP34MY8\MC9003522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22" y="2643182"/>
            <a:ext cx="1789568" cy="848008"/>
          </a:xfrm>
          <a:prstGeom prst="rect">
            <a:avLst/>
          </a:prstGeom>
          <a:noFill/>
        </p:spPr>
      </p:pic>
      <p:pic>
        <p:nvPicPr>
          <p:cNvPr id="5124" name="Picture 4" descr="C:\Users\notebook\AppData\Local\Microsoft\Windows\Temporary Internet Files\Content.IE5\YYM232LE\MC9001232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0496" y="3214686"/>
            <a:ext cx="1663941" cy="1935668"/>
          </a:xfrm>
          <a:prstGeom prst="rect">
            <a:avLst/>
          </a:prstGeom>
          <a:noFill/>
        </p:spPr>
      </p:pic>
      <p:pic>
        <p:nvPicPr>
          <p:cNvPr id="5126" name="Picture 6" descr="C:\Users\notebook\AppData\Local\Microsoft\Windows\Temporary Internet Files\Content.IE5\D2U3H5T0\MP9004054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71604" y="4929198"/>
            <a:ext cx="2271706" cy="1622647"/>
          </a:xfrm>
          <a:prstGeom prst="rect">
            <a:avLst/>
          </a:prstGeom>
          <a:noFill/>
        </p:spPr>
      </p:pic>
      <p:pic>
        <p:nvPicPr>
          <p:cNvPr id="5129" name="Picture 9" descr="C:\Users\notebook\AppData\Local\Microsoft\Windows\Temporary Internet Files\Content.IE5\D2U3H5T0\MC9004258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72198" y="4429132"/>
            <a:ext cx="1435100" cy="1838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68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Slabiky ži - ží</vt:lpstr>
      <vt:lpstr>Slabiky ši - ší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2013-03-15T16:10:02Z</dcterms:modified>
</cp:coreProperties>
</file>