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273" r:id="rId2"/>
    <p:sldId id="274" r:id="rId3"/>
    <p:sldId id="275" r:id="rId4"/>
    <p:sldId id="276" r:id="rId5"/>
    <p:sldId id="33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VY_32_INOVACE_05_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873752"/>
          </a:xfrm>
        </p:spPr>
        <p:txBody>
          <a:bodyPr/>
          <a:lstStyle/>
          <a:p>
            <a:r>
              <a:rPr lang="cs-CZ" dirty="0" smtClean="0"/>
              <a:t>Slabiky či - čí, </a:t>
            </a:r>
            <a:r>
              <a:rPr lang="cs-CZ" dirty="0" err="1" smtClean="0"/>
              <a:t>ři</a:t>
            </a:r>
            <a:r>
              <a:rPr lang="cs-CZ" dirty="0" smtClean="0"/>
              <a:t> - </a:t>
            </a:r>
            <a:r>
              <a:rPr lang="cs-CZ" dirty="0" err="1" smtClean="0"/>
              <a:t>ří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měkká slabika, obrázek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či – čí, </a:t>
            </a:r>
            <a:r>
              <a:rPr lang="cs-CZ" b="1" dirty="0" err="1" smtClean="0"/>
              <a:t>ři</a:t>
            </a:r>
            <a:r>
              <a:rPr lang="cs-CZ" b="1" dirty="0" smtClean="0"/>
              <a:t> - </a:t>
            </a:r>
            <a:r>
              <a:rPr lang="cs-CZ" b="1" dirty="0" err="1" smtClean="0"/>
              <a:t>ří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Doplň měkké slabiky či – čí, </a:t>
            </a:r>
            <a:r>
              <a:rPr lang="cs-CZ" b="1" dirty="0" err="1" smtClean="0"/>
              <a:t>ři</a:t>
            </a:r>
            <a:r>
              <a:rPr lang="cs-CZ" b="1" dirty="0" smtClean="0"/>
              <a:t> – </a:t>
            </a:r>
            <a:r>
              <a:rPr lang="cs-CZ" b="1" dirty="0" err="1" smtClean="0"/>
              <a:t>ří</a:t>
            </a:r>
            <a:r>
              <a:rPr lang="cs-CZ" b="1" dirty="0" smtClean="0"/>
              <a:t> a připoj k </a:t>
            </a:r>
          </a:p>
          <a:p>
            <a:pPr>
              <a:buNone/>
            </a:pPr>
            <a:r>
              <a:rPr lang="cs-CZ" b="1" dirty="0" smtClean="0"/>
              <a:t>obrázku!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u____tel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krej</a:t>
            </a:r>
            <a:r>
              <a:rPr lang="cs-CZ" dirty="0" smtClean="0"/>
              <a:t>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komá</a:t>
            </a:r>
            <a:r>
              <a:rPr lang="cs-CZ" dirty="0" smtClean="0"/>
              <a:t>____</a:t>
            </a:r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notebook\AppData\Local\Microsoft\Windows\Temporary Internet Files\Content.IE5\YYM232LE\MP9004096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2571744"/>
            <a:ext cx="1643042" cy="1096217"/>
          </a:xfrm>
          <a:prstGeom prst="rect">
            <a:avLst/>
          </a:prstGeom>
          <a:noFill/>
        </p:spPr>
      </p:pic>
      <p:pic>
        <p:nvPicPr>
          <p:cNvPr id="1029" name="Picture 5" descr="C:\Users\notebook\AppData\Local\Microsoft\Windows\Temporary Internet Files\Content.IE5\XYVNC2CM\MP9004225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2214554"/>
            <a:ext cx="1143550" cy="1714488"/>
          </a:xfrm>
          <a:prstGeom prst="rect">
            <a:avLst/>
          </a:prstGeom>
          <a:noFill/>
        </p:spPr>
      </p:pic>
      <p:pic>
        <p:nvPicPr>
          <p:cNvPr id="1030" name="Picture 6" descr="C:\Users\notebook\AppData\Local\Microsoft\Windows\Temporary Internet Files\Content.IE5\1GP34MY8\MP9004094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43240" y="4714884"/>
            <a:ext cx="1357322" cy="1369357"/>
          </a:xfrm>
          <a:prstGeom prst="rect">
            <a:avLst/>
          </a:prstGeom>
          <a:noFill/>
        </p:spPr>
      </p:pic>
      <p:pic>
        <p:nvPicPr>
          <p:cNvPr id="1031" name="Picture 7" descr="C:\Users\notebook\AppData\Local\Microsoft\Windows\Temporary Internet Files\Content.IE5\XYVNC2CM\MC90043803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90" y="4714884"/>
            <a:ext cx="1571636" cy="1571636"/>
          </a:xfrm>
          <a:prstGeom prst="rect">
            <a:avLst/>
          </a:prstGeom>
          <a:noFill/>
        </p:spPr>
      </p:pic>
      <p:pic>
        <p:nvPicPr>
          <p:cNvPr id="1032" name="Picture 8" descr="C:\Users\notebook\AppData\Local\Microsoft\Windows\Temporary Internet Files\Content.IE5\XYVNC2CM\MC90043803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57950" y="4929198"/>
            <a:ext cx="1157286" cy="11572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či – čí, </a:t>
            </a:r>
            <a:r>
              <a:rPr lang="cs-CZ" b="1" dirty="0" err="1" smtClean="0"/>
              <a:t>ři</a:t>
            </a:r>
            <a:r>
              <a:rPr lang="cs-CZ" b="1" dirty="0" smtClean="0"/>
              <a:t> - </a:t>
            </a:r>
            <a:r>
              <a:rPr lang="cs-CZ" b="1" dirty="0" err="1" smtClean="0"/>
              <a:t>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Doplň měkké slabiky či – čí, </a:t>
            </a:r>
            <a:r>
              <a:rPr lang="cs-CZ" b="1" dirty="0" err="1" smtClean="0"/>
              <a:t>ři</a:t>
            </a:r>
            <a:r>
              <a:rPr lang="cs-CZ" b="1" dirty="0" smtClean="0"/>
              <a:t> – </a:t>
            </a:r>
            <a:r>
              <a:rPr lang="cs-CZ" b="1" dirty="0" err="1" smtClean="0"/>
              <a:t>ří</a:t>
            </a:r>
            <a:r>
              <a:rPr lang="cs-CZ" b="1" dirty="0" smtClean="0"/>
              <a:t>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____perný			</a:t>
            </a:r>
            <a:r>
              <a:rPr lang="cs-CZ" dirty="0" err="1" smtClean="0"/>
              <a:t>bezpe</a:t>
            </a:r>
            <a:r>
              <a:rPr lang="cs-CZ" dirty="0" smtClean="0"/>
              <a:t>____</a:t>
            </a:r>
          </a:p>
          <a:p>
            <a:pPr>
              <a:buNone/>
            </a:pPr>
            <a:r>
              <a:rPr lang="cs-CZ" dirty="0" smtClean="0"/>
              <a:t>____</a:t>
            </a:r>
            <a:r>
              <a:rPr lang="cs-CZ" dirty="0" err="1" smtClean="0"/>
              <a:t>lý</a:t>
            </a:r>
            <a:r>
              <a:rPr lang="cs-CZ" dirty="0" smtClean="0"/>
              <a:t>				to____</a:t>
            </a:r>
          </a:p>
          <a:p>
            <a:pPr>
              <a:buNone/>
            </a:pPr>
            <a:r>
              <a:rPr lang="cs-CZ" dirty="0" err="1" smtClean="0"/>
              <a:t>sva</a:t>
            </a:r>
            <a:r>
              <a:rPr lang="cs-CZ" dirty="0" smtClean="0"/>
              <a:t>____na			mra____</a:t>
            </a:r>
          </a:p>
          <a:p>
            <a:pPr>
              <a:buNone/>
            </a:pPr>
            <a:r>
              <a:rPr lang="cs-CZ" dirty="0" err="1" smtClean="0"/>
              <a:t>vykro</a:t>
            </a:r>
            <a:r>
              <a:rPr lang="cs-CZ" dirty="0" smtClean="0"/>
              <a:t>____			</a:t>
            </a:r>
            <a:r>
              <a:rPr lang="cs-CZ" dirty="0" err="1" smtClean="0"/>
              <a:t>lé</a:t>
            </a:r>
            <a:r>
              <a:rPr lang="cs-CZ" dirty="0" smtClean="0"/>
              <a:t>____</a:t>
            </a:r>
          </a:p>
          <a:p>
            <a:pPr>
              <a:buNone/>
            </a:pPr>
            <a:r>
              <a:rPr lang="cs-CZ" dirty="0" smtClean="0"/>
              <a:t>po____</a:t>
            </a:r>
            <a:r>
              <a:rPr lang="cs-CZ" dirty="0" err="1" smtClean="0"/>
              <a:t>tá</a:t>
            </a:r>
            <a:r>
              <a:rPr lang="cs-CZ" dirty="0" smtClean="0"/>
              <a:t>			za____</a:t>
            </a:r>
            <a:r>
              <a:rPr lang="cs-CZ" dirty="0" err="1" smtClean="0"/>
              <a:t>ná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____tanka			k____</a:t>
            </a:r>
            <a:r>
              <a:rPr lang="cs-CZ" dirty="0" err="1" smtClean="0"/>
              <a:t>da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ml____			</a:t>
            </a:r>
            <a:r>
              <a:rPr lang="cs-CZ" dirty="0" err="1" smtClean="0"/>
              <a:t>mist</a:t>
            </a:r>
            <a:r>
              <a:rPr lang="cs-CZ" dirty="0" smtClean="0"/>
              <a:t>____</a:t>
            </a:r>
          </a:p>
          <a:p>
            <a:pPr>
              <a:buNone/>
            </a:pPr>
            <a:r>
              <a:rPr lang="cs-CZ" dirty="0" err="1" smtClean="0"/>
              <a:t>vr</a:t>
            </a:r>
            <a:r>
              <a:rPr lang="cs-CZ" dirty="0" smtClean="0"/>
              <a:t>____				kap____</a:t>
            </a:r>
          </a:p>
          <a:p>
            <a:pPr>
              <a:buNone/>
            </a:pPr>
            <a:r>
              <a:rPr lang="cs-CZ" dirty="0" smtClean="0"/>
              <a:t>____</a:t>
            </a:r>
            <a:r>
              <a:rPr lang="cs-CZ" dirty="0" err="1" smtClean="0"/>
              <a:t>ká</a:t>
            </a:r>
            <a:r>
              <a:rPr lang="cs-CZ" dirty="0" smtClean="0"/>
              <a:t>			</a:t>
            </a:r>
            <a:r>
              <a:rPr lang="cs-CZ" dirty="0" err="1" smtClean="0"/>
              <a:t>čty</a:t>
            </a:r>
            <a:r>
              <a:rPr lang="cs-CZ" dirty="0" smtClean="0"/>
              <a:t>____</a:t>
            </a:r>
            <a:endParaRPr lang="cs-CZ" dirty="0"/>
          </a:p>
        </p:txBody>
      </p:sp>
      <p:pic>
        <p:nvPicPr>
          <p:cNvPr id="2050" name="Picture 2" descr="C:\Users\notebook\AppData\Local\Microsoft\Windows\Temporary Internet Files\Content.IE5\XYVNC2CM\MC9004238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3071810"/>
            <a:ext cx="1543052" cy="24470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888</TotalTime>
  <Words>98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anotace</vt:lpstr>
      <vt:lpstr>Slabiky či – čí, ři - ří</vt:lpstr>
      <vt:lpstr>Slabiky či – čí, ři - ří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2013-03-15T16:12:11Z</dcterms:modified>
</cp:coreProperties>
</file>