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277" r:id="rId2"/>
    <p:sldId id="278" r:id="rId3"/>
    <p:sldId id="279" r:id="rId4"/>
    <p:sldId id="28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VY_32_INOVACE_06_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ci</a:t>
            </a:r>
            <a:r>
              <a:rPr lang="cs-CZ" dirty="0" smtClean="0"/>
              <a:t> - </a:t>
            </a:r>
            <a:r>
              <a:rPr lang="cs-CZ" dirty="0" err="1" smtClean="0"/>
              <a:t>cí</a:t>
            </a:r>
            <a:r>
              <a:rPr lang="cs-CZ" dirty="0" smtClean="0"/>
              <a:t>, ji - jí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slovo, </a:t>
            </a:r>
            <a:r>
              <a:rPr lang="cs-CZ" dirty="0" smtClean="0"/>
              <a:t>obdélník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ci</a:t>
            </a:r>
            <a:r>
              <a:rPr lang="cs-CZ" b="1" dirty="0" smtClean="0"/>
              <a:t> – </a:t>
            </a:r>
            <a:r>
              <a:rPr lang="cs-CZ" b="1" dirty="0" err="1" smtClean="0"/>
              <a:t>cí</a:t>
            </a:r>
            <a:r>
              <a:rPr lang="cs-CZ" b="1" dirty="0" smtClean="0"/>
              <a:t>, ji - jí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29576" cy="487375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Slož slova a napiš do </a:t>
            </a:r>
            <a:r>
              <a:rPr lang="cs-CZ" b="1" dirty="0" smtClean="0"/>
              <a:t>obdélníku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	 </a:t>
            </a:r>
            <a:r>
              <a:rPr lang="cs-CZ" dirty="0" err="1" smtClean="0"/>
              <a:t>ci</a:t>
            </a:r>
            <a:r>
              <a:rPr lang="cs-CZ" dirty="0" smtClean="0"/>
              <a:t>			 </a:t>
            </a:r>
            <a:r>
              <a:rPr lang="cs-CZ" dirty="0" err="1" smtClean="0"/>
              <a:t>tró</a:t>
            </a:r>
            <a:r>
              <a:rPr lang="cs-CZ" dirty="0" smtClean="0"/>
              <a:t>			  </a:t>
            </a:r>
            <a:r>
              <a:rPr lang="cs-CZ" dirty="0" err="1" smtClean="0"/>
              <a:t>čky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	 </a:t>
            </a:r>
            <a:r>
              <a:rPr lang="cs-CZ" dirty="0" err="1" smtClean="0"/>
              <a:t>bu</a:t>
            </a:r>
            <a:r>
              <a:rPr lang="cs-CZ" dirty="0" smtClean="0"/>
              <a:t>          </a:t>
            </a:r>
            <a:r>
              <a:rPr lang="cs-CZ" dirty="0" err="1" smtClean="0"/>
              <a:t>le</a:t>
            </a:r>
            <a:r>
              <a:rPr lang="cs-CZ" dirty="0" smtClean="0"/>
              <a:t>	                 </a:t>
            </a:r>
            <a:r>
              <a:rPr lang="cs-CZ" dirty="0" err="1" smtClean="0"/>
              <a:t>ci</a:t>
            </a:r>
            <a:r>
              <a:rPr lang="cs-CZ" dirty="0" smtClean="0"/>
              <a:t>	        </a:t>
            </a:r>
            <a:r>
              <a:rPr lang="cs-CZ" dirty="0" err="1" smtClean="0"/>
              <a:t>ny</a:t>
            </a:r>
            <a:r>
              <a:rPr lang="cs-CZ" dirty="0" smtClean="0"/>
              <a:t>	     </a:t>
            </a:r>
            <a:r>
              <a:rPr lang="cs-CZ" dirty="0" err="1" smtClean="0"/>
              <a:t>hli</a:t>
            </a:r>
            <a:r>
              <a:rPr lang="cs-CZ" dirty="0" smtClean="0"/>
              <a:t>	           </a:t>
            </a:r>
            <a:r>
              <a:rPr lang="cs-CZ" dirty="0" err="1" smtClean="0"/>
              <a:t>ci</a:t>
            </a: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        </a:t>
            </a:r>
            <a:r>
              <a:rPr lang="cs-CZ" dirty="0" err="1" smtClean="0"/>
              <a:t>pa</a:t>
            </a:r>
            <a:r>
              <a:rPr lang="cs-CZ" dirty="0" smtClean="0"/>
              <a:t>		            </a:t>
            </a:r>
            <a:r>
              <a:rPr lang="cs-CZ" dirty="0" err="1" smtClean="0"/>
              <a:t>zin</a:t>
            </a:r>
            <a:r>
              <a:rPr lang="cs-CZ" dirty="0" smtClean="0"/>
              <a:t>		             </a:t>
            </a:r>
            <a:r>
              <a:rPr lang="cs-CZ" dirty="0" err="1" smtClean="0"/>
              <a:t>čme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dirty="0" smtClean="0"/>
              <a:t> </a:t>
            </a:r>
            <a:r>
              <a:rPr lang="cs-CZ" dirty="0" err="1" smtClean="0"/>
              <a:t>vou</a:t>
            </a:r>
            <a:r>
              <a:rPr lang="cs-CZ" dirty="0" smtClean="0"/>
              <a:t>         </a:t>
            </a:r>
            <a:r>
              <a:rPr lang="cs-CZ" dirty="0" err="1" smtClean="0"/>
              <a:t>ci</a:t>
            </a:r>
            <a:r>
              <a:rPr lang="cs-CZ" dirty="0" smtClean="0"/>
              <a:t>		       </a:t>
            </a:r>
            <a:r>
              <a:rPr lang="cs-CZ" dirty="0" err="1" smtClean="0"/>
              <a:t>ci</a:t>
            </a:r>
            <a:r>
              <a:rPr lang="cs-CZ" dirty="0" smtClean="0"/>
              <a:t>         </a:t>
            </a:r>
            <a:r>
              <a:rPr lang="cs-CZ" dirty="0" err="1" smtClean="0"/>
              <a:t>ci</a:t>
            </a:r>
            <a:r>
              <a:rPr lang="cs-CZ" dirty="0" smtClean="0"/>
              <a:t>                  </a:t>
            </a:r>
            <a:r>
              <a:rPr lang="cs-CZ" dirty="0" err="1" smtClean="0"/>
              <a:t>ci</a:t>
            </a:r>
            <a:r>
              <a:rPr lang="cs-CZ" dirty="0" smtClean="0"/>
              <a:t>            </a:t>
            </a:r>
            <a:r>
              <a:rPr lang="cs-CZ" dirty="0" err="1" smtClean="0"/>
              <a:t>lá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2859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8611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59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8611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4363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ci</a:t>
            </a:r>
            <a:r>
              <a:rPr lang="cs-CZ" b="1" dirty="0" smtClean="0"/>
              <a:t> – </a:t>
            </a:r>
            <a:r>
              <a:rPr lang="cs-CZ" b="1" dirty="0" err="1" smtClean="0"/>
              <a:t>cí</a:t>
            </a:r>
            <a:r>
              <a:rPr lang="cs-CZ" b="1" dirty="0" smtClean="0"/>
              <a:t>, ji - jí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29576" cy="487375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Slož slova a napiš </a:t>
            </a:r>
            <a:r>
              <a:rPr lang="cs-CZ" b="1" smtClean="0"/>
              <a:t>do </a:t>
            </a:r>
            <a:r>
              <a:rPr lang="cs-CZ" b="1" smtClean="0"/>
              <a:t>obdélníku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	</a:t>
            </a:r>
            <a:r>
              <a:rPr lang="cs-CZ" dirty="0" smtClean="0"/>
              <a:t>mra			 </a:t>
            </a:r>
            <a:r>
              <a:rPr lang="cs-CZ" dirty="0" err="1" smtClean="0"/>
              <a:t>va</a:t>
            </a:r>
            <a:r>
              <a:rPr lang="cs-CZ" dirty="0" smtClean="0"/>
              <a:t>			  ji</a:t>
            </a:r>
          </a:p>
          <a:p>
            <a:pPr>
              <a:buNone/>
            </a:pPr>
            <a:r>
              <a:rPr lang="cs-CZ" b="1" dirty="0" smtClean="0"/>
              <a:t>  	 </a:t>
            </a:r>
            <a:r>
              <a:rPr lang="cs-CZ" dirty="0" smtClean="0"/>
              <a:t>ven	        </a:t>
            </a:r>
            <a:r>
              <a:rPr lang="cs-CZ" dirty="0" err="1" smtClean="0"/>
              <a:t>ci</a:t>
            </a:r>
            <a:r>
              <a:rPr lang="cs-CZ" dirty="0" smtClean="0"/>
              <a:t>	                 </a:t>
            </a:r>
            <a:r>
              <a:rPr lang="cs-CZ" dirty="0" err="1" smtClean="0"/>
              <a:t>jíč</a:t>
            </a:r>
            <a:r>
              <a:rPr lang="cs-CZ" dirty="0" smtClean="0"/>
              <a:t>	       </a:t>
            </a:r>
            <a:r>
              <a:rPr lang="cs-CZ" dirty="0" err="1" smtClean="0"/>
              <a:t>ko</a:t>
            </a:r>
            <a:r>
              <a:rPr lang="cs-CZ" dirty="0" smtClean="0"/>
              <a:t>	     </a:t>
            </a:r>
            <a:r>
              <a:rPr lang="cs-CZ" dirty="0" err="1" smtClean="0"/>
              <a:t>tro</a:t>
            </a:r>
            <a:r>
              <a:rPr lang="cs-CZ" dirty="0" smtClean="0"/>
              <a:t>	        cel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      </a:t>
            </a:r>
            <a:r>
              <a:rPr lang="cs-CZ" dirty="0" err="1" smtClean="0"/>
              <a:t>hla</a:t>
            </a:r>
            <a:r>
              <a:rPr lang="cs-CZ" dirty="0" smtClean="0"/>
              <a:t>		             za		             na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dirty="0" smtClean="0"/>
              <a:t> Ji         </a:t>
            </a:r>
            <a:r>
              <a:rPr lang="cs-CZ" dirty="0" err="1" smtClean="0"/>
              <a:t>va</a:t>
            </a:r>
            <a:r>
              <a:rPr lang="cs-CZ" dirty="0" smtClean="0"/>
              <a:t> 		       jí         </a:t>
            </a:r>
            <a:r>
              <a:rPr lang="cs-CZ" dirty="0" err="1" smtClean="0"/>
              <a:t>ček</a:t>
            </a:r>
            <a:r>
              <a:rPr lang="cs-CZ" dirty="0" smtClean="0"/>
              <a:t>                </a:t>
            </a:r>
            <a:r>
              <a:rPr lang="cs-CZ" dirty="0" err="1" smtClean="0"/>
              <a:t>ři</a:t>
            </a:r>
            <a:r>
              <a:rPr lang="cs-CZ" dirty="0" smtClean="0"/>
              <a:t>         Ji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2859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8611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350043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59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8611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43636" y="5643578"/>
            <a:ext cx="2357454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71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Slabiky ci – cí, ji - jí</vt:lpstr>
      <vt:lpstr>Slabiky ci – cí, ji - jí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101</cp:revision>
  <dcterms:created xsi:type="dcterms:W3CDTF">2013-02-19T18:26:27Z</dcterms:created>
  <dcterms:modified xsi:type="dcterms:W3CDTF">2013-03-15T16:57:14Z</dcterms:modified>
</cp:coreProperties>
</file>