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6"/>
  </p:notesMasterIdLst>
  <p:sldIdLst>
    <p:sldId id="282" r:id="rId2"/>
    <p:sldId id="283" r:id="rId3"/>
    <p:sldId id="284" r:id="rId4"/>
    <p:sldId id="336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2" autoAdjust="0"/>
    <p:restoredTop sz="94619" autoAdjust="0"/>
  </p:normalViewPr>
  <p:slideViewPr>
    <p:cSldViewPr>
      <p:cViewPr>
        <p:scale>
          <a:sx n="84" d="100"/>
          <a:sy n="84" d="100"/>
        </p:scale>
        <p:origin x="-960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815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0BF16-3C6C-48B5-A0F5-C582E58B12C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6FD91B-29A6-4919-9947-73C2F4F9E0F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E11AD9B-C1D8-4E2F-89FD-ECD13C5B6EEA}" type="datetimeFigureOut">
              <a:rPr lang="cs-CZ" smtClean="0"/>
              <a:pPr/>
              <a:t>15.3.2013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1851D66-5314-450B-AB12-95482A05C9D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28860" y="1071546"/>
            <a:ext cx="6500858" cy="3429024"/>
          </a:xfrm>
        </p:spPr>
        <p:txBody>
          <a:bodyPr>
            <a:normAutofit/>
          </a:bodyPr>
          <a:lstStyle/>
          <a:p>
            <a:r>
              <a:rPr lang="cs-CZ" dirty="0" smtClean="0"/>
              <a:t>Název školy:		Základní škola </a:t>
            </a:r>
            <a:r>
              <a:rPr lang="cs-CZ" dirty="0" err="1" smtClean="0"/>
              <a:t>Netvořice</a:t>
            </a:r>
            <a:endParaRPr lang="cs-CZ" dirty="0" smtClean="0"/>
          </a:p>
          <a:p>
            <a:r>
              <a:rPr lang="cs-CZ" dirty="0" smtClean="0"/>
              <a:t>Autor:			Olga Marková</a:t>
            </a:r>
          </a:p>
          <a:p>
            <a:r>
              <a:rPr lang="cs-CZ" dirty="0" smtClean="0"/>
              <a:t>Název:			VY_32_INOVACE_07_</a:t>
            </a:r>
          </a:p>
          <a:p>
            <a:r>
              <a:rPr lang="cs-CZ" dirty="0" smtClean="0"/>
              <a:t>Téma: 			Měkké souhlásky</a:t>
            </a:r>
          </a:p>
          <a:p>
            <a:r>
              <a:rPr lang="cs-CZ" dirty="0" smtClean="0"/>
              <a:t>Č. projektu:		OP VK 1.4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2786050" y="4286256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7467600" cy="1143000"/>
          </a:xfrm>
        </p:spPr>
        <p:txBody>
          <a:bodyPr/>
          <a:lstStyle/>
          <a:p>
            <a:pPr algn="ctr"/>
            <a:r>
              <a:rPr lang="cs-CZ" b="1" dirty="0" smtClean="0"/>
              <a:t>anotace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2143116"/>
            <a:ext cx="7467600" cy="4873752"/>
          </a:xfrm>
        </p:spPr>
        <p:txBody>
          <a:bodyPr/>
          <a:lstStyle/>
          <a:p>
            <a:r>
              <a:rPr lang="cs-CZ" dirty="0" smtClean="0"/>
              <a:t>Slabiky </a:t>
            </a:r>
            <a:r>
              <a:rPr lang="cs-CZ" dirty="0" err="1" smtClean="0"/>
              <a:t>ži</a:t>
            </a:r>
            <a:r>
              <a:rPr lang="cs-CZ" dirty="0" smtClean="0"/>
              <a:t>, </a:t>
            </a:r>
            <a:r>
              <a:rPr lang="cs-CZ" dirty="0" err="1" smtClean="0"/>
              <a:t>ši</a:t>
            </a:r>
            <a:r>
              <a:rPr lang="cs-CZ" dirty="0" smtClean="0"/>
              <a:t>, či, </a:t>
            </a:r>
            <a:r>
              <a:rPr lang="cs-CZ" dirty="0" err="1" smtClean="0"/>
              <a:t>ři</a:t>
            </a:r>
            <a:r>
              <a:rPr lang="cs-CZ" dirty="0" smtClean="0"/>
              <a:t>, </a:t>
            </a:r>
            <a:r>
              <a:rPr lang="cs-CZ" dirty="0" err="1" smtClean="0"/>
              <a:t>ci</a:t>
            </a:r>
            <a:r>
              <a:rPr lang="cs-CZ" dirty="0" smtClean="0"/>
              <a:t>, ji</a:t>
            </a:r>
          </a:p>
          <a:p>
            <a:endParaRPr lang="cs-CZ" dirty="0" smtClean="0"/>
          </a:p>
          <a:p>
            <a:r>
              <a:rPr lang="cs-CZ" dirty="0" smtClean="0"/>
              <a:t>DUM je určen pro žáky 2. ročníku dle ŠVP Škola pro život ZŠ </a:t>
            </a:r>
            <a:r>
              <a:rPr lang="cs-CZ" dirty="0" err="1" smtClean="0"/>
              <a:t>Netvořice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Český jazyk</a:t>
            </a:r>
          </a:p>
          <a:p>
            <a:endParaRPr lang="cs-CZ" dirty="0" smtClean="0"/>
          </a:p>
          <a:p>
            <a:r>
              <a:rPr lang="cs-CZ" dirty="0" smtClean="0"/>
              <a:t>Prezentace na interaktivní tabuli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Klíčová slova: slabika, sluníčko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Slabiky </a:t>
            </a:r>
            <a:r>
              <a:rPr lang="cs-CZ" b="1" dirty="0" err="1" smtClean="0"/>
              <a:t>ži</a:t>
            </a:r>
            <a:r>
              <a:rPr lang="cs-CZ" b="1" dirty="0" smtClean="0"/>
              <a:t>, </a:t>
            </a:r>
            <a:r>
              <a:rPr lang="cs-CZ" b="1" dirty="0" err="1" smtClean="0"/>
              <a:t>ši</a:t>
            </a:r>
            <a:r>
              <a:rPr lang="cs-CZ" b="1" dirty="0" smtClean="0"/>
              <a:t>, či, </a:t>
            </a:r>
            <a:r>
              <a:rPr lang="cs-CZ" b="1" dirty="0" err="1" smtClean="0"/>
              <a:t>ři</a:t>
            </a:r>
            <a:r>
              <a:rPr lang="cs-CZ" b="1" dirty="0" smtClean="0"/>
              <a:t>, </a:t>
            </a:r>
            <a:r>
              <a:rPr lang="cs-CZ" b="1" dirty="0" err="1" smtClean="0"/>
              <a:t>ci</a:t>
            </a:r>
            <a:r>
              <a:rPr lang="cs-CZ" b="1" dirty="0" smtClean="0"/>
              <a:t>, ji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Vypiš slova s měkkými slabikami!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Sluníčko ráno vyskočí,</a:t>
            </a:r>
          </a:p>
          <a:p>
            <a:pPr>
              <a:buNone/>
            </a:pPr>
            <a:r>
              <a:rPr lang="cs-CZ" dirty="0" smtClean="0"/>
              <a:t>zaťuká dětem na oči.</a:t>
            </a:r>
          </a:p>
          <a:p>
            <a:pPr>
              <a:buNone/>
            </a:pPr>
            <a:r>
              <a:rPr lang="cs-CZ" dirty="0" smtClean="0"/>
              <a:t>Zaťuká, šimrá, zahřívá,</a:t>
            </a:r>
          </a:p>
          <a:p>
            <a:pPr>
              <a:buNone/>
            </a:pPr>
            <a:r>
              <a:rPr lang="cs-CZ" dirty="0" smtClean="0"/>
              <a:t>šibalsky se při tom usmívá.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Já již vstalo, páni spáči,</a:t>
            </a:r>
          </a:p>
          <a:p>
            <a:pPr>
              <a:buNone/>
            </a:pPr>
            <a:r>
              <a:rPr lang="cs-CZ" dirty="0" smtClean="0"/>
              <a:t>také se vám vstávat ráčí?</a:t>
            </a:r>
          </a:p>
          <a:p>
            <a:pPr>
              <a:buNone/>
            </a:pPr>
            <a:r>
              <a:rPr lang="cs-CZ" dirty="0" smtClean="0"/>
              <a:t>Otvírají oči spáči,</a:t>
            </a:r>
          </a:p>
          <a:p>
            <a:pPr>
              <a:buNone/>
            </a:pPr>
            <a:r>
              <a:rPr lang="cs-CZ" dirty="0" smtClean="0"/>
              <a:t>ten se směje, ten zas mračí.</a:t>
            </a:r>
            <a:endParaRPr lang="cs-CZ" dirty="0"/>
          </a:p>
        </p:txBody>
      </p:sp>
      <p:pic>
        <p:nvPicPr>
          <p:cNvPr id="4" name="Picture 2" descr="C:\Users\notebook\AppData\Local\Microsoft\Windows\Temporary Internet Files\Content.IE5\XYVNC2CM\MC90023218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57884" y="2000240"/>
            <a:ext cx="2286016" cy="2171992"/>
          </a:xfrm>
          <a:prstGeom prst="rect">
            <a:avLst/>
          </a:prstGeom>
          <a:noFill/>
        </p:spPr>
      </p:pic>
      <p:pic>
        <p:nvPicPr>
          <p:cNvPr id="1031" name="Picture 7" descr="C:\Users\notebook\AppData\Local\Microsoft\Windows\Temporary Internet Files\Content.IE5\YYM232LE\MC9003381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714884"/>
            <a:ext cx="2423493" cy="9286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Použitá literatura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1800" dirty="0" smtClean="0"/>
              <a:t>http://office.</a:t>
            </a:r>
            <a:r>
              <a:rPr lang="cs-CZ" sz="1800" dirty="0" err="1" smtClean="0"/>
              <a:t>microsoft.com</a:t>
            </a:r>
            <a:endParaRPr lang="cs-CZ" sz="1800" dirty="0" smtClean="0"/>
          </a:p>
          <a:p>
            <a:endParaRPr lang="cs-CZ" sz="1800" dirty="0" smtClean="0"/>
          </a:p>
          <a:p>
            <a:r>
              <a:rPr lang="cs-CZ" sz="1800" dirty="0" smtClean="0"/>
              <a:t>JANÁČKOVÁ, Zita a Olga PŘÍBORSKÁ. Moje česká řeč: učebnice českého jazyka pro 2. třídu. Brno: Nová škola, c1995, s. 57. ISBN 80-85607-26-3.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889</TotalTime>
  <Words>133</Words>
  <Application>Microsoft Office PowerPoint</Application>
  <PresentationFormat>Předvádění na obrazovce (4:3)</PresentationFormat>
  <Paragraphs>31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Arkýř</vt:lpstr>
      <vt:lpstr>Snímek 1</vt:lpstr>
      <vt:lpstr>anotace</vt:lpstr>
      <vt:lpstr>    Slabiky ži, ši, či, ři, ci, ji 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klára</dc:creator>
  <cp:lastModifiedBy>Lída</cp:lastModifiedBy>
  <cp:revision>100</cp:revision>
  <dcterms:created xsi:type="dcterms:W3CDTF">2013-02-19T18:26:27Z</dcterms:created>
  <dcterms:modified xsi:type="dcterms:W3CDTF">2013-03-15T16:14:30Z</dcterms:modified>
</cp:coreProperties>
</file>