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7"/>
  </p:notesMasterIdLst>
  <p:sldIdLst>
    <p:sldId id="292" r:id="rId2"/>
    <p:sldId id="293" r:id="rId3"/>
    <p:sldId id="294" r:id="rId4"/>
    <p:sldId id="295" r:id="rId5"/>
    <p:sldId id="33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2" autoAdjust="0"/>
    <p:restoredTop sz="94619" autoAdjust="0"/>
  </p:normalViewPr>
  <p:slideViewPr>
    <p:cSldViewPr>
      <p:cViewPr>
        <p:scale>
          <a:sx n="84" d="100"/>
          <a:sy n="84" d="100"/>
        </p:scale>
        <p:origin x="-960" y="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15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0BF16-3C6C-48B5-A0F5-C582E58B12C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6FD91B-29A6-4919-9947-73C2F4F9E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28860" y="1071546"/>
            <a:ext cx="6500858" cy="3429024"/>
          </a:xfrm>
        </p:spPr>
        <p:txBody>
          <a:bodyPr>
            <a:normAutofit/>
          </a:bodyPr>
          <a:lstStyle/>
          <a:p>
            <a:r>
              <a:rPr lang="cs-CZ" dirty="0" smtClean="0"/>
              <a:t>Název školy:		Základní škola </a:t>
            </a:r>
            <a:r>
              <a:rPr lang="cs-CZ" dirty="0" err="1" smtClean="0"/>
              <a:t>Netvořice</a:t>
            </a:r>
            <a:endParaRPr lang="cs-CZ" dirty="0" smtClean="0"/>
          </a:p>
          <a:p>
            <a:r>
              <a:rPr lang="cs-CZ" dirty="0" smtClean="0"/>
              <a:t>Autor:			Olga Marková</a:t>
            </a:r>
          </a:p>
          <a:p>
            <a:r>
              <a:rPr lang="cs-CZ" dirty="0" smtClean="0"/>
              <a:t>Název:			VY_32_INOVACE_10_</a:t>
            </a:r>
          </a:p>
          <a:p>
            <a:r>
              <a:rPr lang="cs-CZ" dirty="0" smtClean="0"/>
              <a:t>Téma: 			Měkké souhlásky</a:t>
            </a:r>
          </a:p>
          <a:p>
            <a:r>
              <a:rPr lang="cs-CZ" dirty="0" smtClean="0"/>
              <a:t>Č. projektu:		OP VK 1.4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786050" y="4286256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7467600" cy="1143000"/>
          </a:xfrm>
        </p:spPr>
        <p:txBody>
          <a:bodyPr/>
          <a:lstStyle/>
          <a:p>
            <a:pPr algn="ctr"/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2143116"/>
            <a:ext cx="7467600" cy="4873752"/>
          </a:xfrm>
        </p:spPr>
        <p:txBody>
          <a:bodyPr/>
          <a:lstStyle/>
          <a:p>
            <a:r>
              <a:rPr lang="cs-CZ" dirty="0" smtClean="0"/>
              <a:t>Slabiky - procvičení</a:t>
            </a:r>
          </a:p>
          <a:p>
            <a:endParaRPr lang="cs-CZ" dirty="0" smtClean="0"/>
          </a:p>
          <a:p>
            <a:r>
              <a:rPr lang="cs-CZ" dirty="0" smtClean="0"/>
              <a:t>DUM je určen pro žáky 2. ročníku dle ŠVP 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Český jazyk</a:t>
            </a:r>
          </a:p>
          <a:p>
            <a:endParaRPr lang="cs-CZ" dirty="0" smtClean="0"/>
          </a:p>
          <a:p>
            <a:r>
              <a:rPr lang="cs-CZ" dirty="0" smtClean="0"/>
              <a:t>Prezentace na interaktivní 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slabiky, procvičení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Procvičení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Kdo to dělá? Doplň správně!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dirty="0" smtClean="0"/>
              <a:t>Komíny čistí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Maso porcuje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Děti učí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Jídlo roznáší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071802" y="2428868"/>
            <a:ext cx="2000264" cy="5000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3071802" y="3357562"/>
            <a:ext cx="2000264" cy="5000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3071802" y="4214818"/>
            <a:ext cx="2000264" cy="5000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071802" y="5143512"/>
            <a:ext cx="2000264" cy="5000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9" name="Picture 3" descr="C:\Users\notebook\AppData\Local\Microsoft\Windows\Temporary Internet Files\Content.IE5\XYVNC2CM\MC9003340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72" y="1785926"/>
            <a:ext cx="764486" cy="1194209"/>
          </a:xfrm>
          <a:prstGeom prst="rect">
            <a:avLst/>
          </a:prstGeom>
          <a:noFill/>
        </p:spPr>
      </p:pic>
      <p:pic>
        <p:nvPicPr>
          <p:cNvPr id="4101" name="Picture 5" descr="C:\Users\notebook\AppData\Local\Microsoft\Windows\Temporary Internet Files\Content.IE5\1GP34MY8\MC90033401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643182"/>
            <a:ext cx="914849" cy="1357322"/>
          </a:xfrm>
          <a:prstGeom prst="rect">
            <a:avLst/>
          </a:prstGeom>
          <a:noFill/>
        </p:spPr>
      </p:pic>
      <p:pic>
        <p:nvPicPr>
          <p:cNvPr id="4102" name="Picture 6" descr="C:\Users\notebook\AppData\Local\Microsoft\Windows\Temporary Internet Files\Content.IE5\YYM232LE\MP90040904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8082" y="4000504"/>
            <a:ext cx="1071546" cy="1071546"/>
          </a:xfrm>
          <a:prstGeom prst="rect">
            <a:avLst/>
          </a:prstGeom>
          <a:noFill/>
        </p:spPr>
      </p:pic>
      <p:pic>
        <p:nvPicPr>
          <p:cNvPr id="4103" name="Picture 7" descr="C:\Users\notebook\AppData\Local\Microsoft\Windows\Temporary Internet Files\Content.IE5\D2U3H5T0\MC90037888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4857760"/>
            <a:ext cx="1216134" cy="142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Procvičení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Kdo to dělá? Doplň správně!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dirty="0" smtClean="0"/>
              <a:t>Hodiny opravuje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Auto řídí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O školu se stará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Knihy prodává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071802" y="2428868"/>
            <a:ext cx="2000264" cy="5000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3071802" y="3357562"/>
            <a:ext cx="2000264" cy="5000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3071802" y="4214818"/>
            <a:ext cx="2000264" cy="5000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071802" y="5143512"/>
            <a:ext cx="2000264" cy="5000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C:\Users\notebook\AppData\Local\Microsoft\Windows\Temporary Internet Files\Content.IE5\YYM232LE\MC9002330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5000636"/>
            <a:ext cx="1285884" cy="1308288"/>
          </a:xfrm>
          <a:prstGeom prst="rect">
            <a:avLst/>
          </a:prstGeom>
          <a:noFill/>
        </p:spPr>
      </p:pic>
      <p:pic>
        <p:nvPicPr>
          <p:cNvPr id="5123" name="Picture 3" descr="C:\Users\notebook\AppData\Local\Microsoft\Windows\Temporary Internet Files\Content.IE5\YYM232LE\MP90044234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3214686"/>
            <a:ext cx="1250133" cy="833422"/>
          </a:xfrm>
          <a:prstGeom prst="rect">
            <a:avLst/>
          </a:prstGeom>
          <a:noFill/>
        </p:spPr>
      </p:pic>
      <p:pic>
        <p:nvPicPr>
          <p:cNvPr id="5124" name="Picture 4" descr="C:\Users\notebook\AppData\Local\Microsoft\Windows\Temporary Internet Files\Content.IE5\D2U3H5T0\MC90022900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2071678"/>
            <a:ext cx="1198322" cy="1104066"/>
          </a:xfrm>
          <a:prstGeom prst="rect">
            <a:avLst/>
          </a:prstGeom>
          <a:noFill/>
        </p:spPr>
      </p:pic>
      <p:pic>
        <p:nvPicPr>
          <p:cNvPr id="5127" name="Picture 7" descr="C:\Users\notebook\AppData\Local\Microsoft\Windows\Temporary Internet Files\Content.IE5\D2U3H5T0\MC90022929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6644" y="4000504"/>
            <a:ext cx="1136480" cy="10015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Použitá literatura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888</TotalTime>
  <Words>73</Words>
  <Application>Microsoft Office PowerPoint</Application>
  <PresentationFormat>Předvádění na obrazovce (4:3)</PresentationFormat>
  <Paragraphs>38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Snímek 1</vt:lpstr>
      <vt:lpstr>anotace</vt:lpstr>
      <vt:lpstr>Procvičení</vt:lpstr>
      <vt:lpstr>Procvičení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100</cp:revision>
  <dcterms:created xsi:type="dcterms:W3CDTF">2013-02-19T18:26:27Z</dcterms:created>
  <dcterms:modified xsi:type="dcterms:W3CDTF">2013-03-15T16:18:03Z</dcterms:modified>
</cp:coreProperties>
</file>