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96" r:id="rId2"/>
    <p:sldId id="297" r:id="rId3"/>
    <p:sldId id="298" r:id="rId4"/>
    <p:sldId id="302" r:id="rId5"/>
    <p:sldId id="34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VY_32_INOVACE_11_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Tvrdé a měkké souhlásky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tvrdé souhlásky, měkké souhlásky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Tvrdé a měkké souhlásky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Napiš znázorněná slova na obrázku!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pic>
        <p:nvPicPr>
          <p:cNvPr id="1026" name="Picture 2" descr="C:\Users\notebook\AppData\Local\Microsoft\Windows\Temporary Internet Files\Content.IE5\YYM232LE\MP9004025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428868"/>
            <a:ext cx="1428760" cy="1428760"/>
          </a:xfrm>
          <a:prstGeom prst="rect">
            <a:avLst/>
          </a:prstGeom>
          <a:noFill/>
        </p:spPr>
      </p:pic>
      <p:pic>
        <p:nvPicPr>
          <p:cNvPr id="1028" name="Picture 4" descr="C:\Users\notebook\AppData\Local\Microsoft\Windows\Temporary Internet Files\Content.IE5\YYM232LE\MP9003853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4214818"/>
            <a:ext cx="1700225" cy="1214446"/>
          </a:xfrm>
          <a:prstGeom prst="rect">
            <a:avLst/>
          </a:prstGeom>
          <a:noFill/>
        </p:spPr>
      </p:pic>
      <p:pic>
        <p:nvPicPr>
          <p:cNvPr id="1029" name="Picture 5" descr="C:\Users\notebook\AppData\Local\Microsoft\Windows\Temporary Internet Files\Content.IE5\XYVNC2CM\MP9003998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000504"/>
            <a:ext cx="1785950" cy="1428760"/>
          </a:xfrm>
          <a:prstGeom prst="rect">
            <a:avLst/>
          </a:prstGeom>
          <a:noFill/>
        </p:spPr>
      </p:pic>
      <p:pic>
        <p:nvPicPr>
          <p:cNvPr id="1030" name="Picture 6" descr="C:\Users\notebook\AppData\Local\Microsoft\Windows\Temporary Internet Files\Content.IE5\YYM232LE\MP9004485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2357430"/>
            <a:ext cx="1571636" cy="1571636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285720" y="4071942"/>
            <a:ext cx="207170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285984" y="5572140"/>
            <a:ext cx="207170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214810" y="4143380"/>
            <a:ext cx="207170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072198" y="5572140"/>
            <a:ext cx="207170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Tvrdé a měkké souhlásky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Napiš znázorněná slova na obrázku!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85720" y="4071942"/>
            <a:ext cx="207170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285984" y="5572140"/>
            <a:ext cx="207170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214810" y="4143380"/>
            <a:ext cx="207170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072198" y="5572140"/>
            <a:ext cx="207170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Program Files\Microsoft Office\MEDIA\CAGCAT10\j0295241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571744"/>
            <a:ext cx="928694" cy="1373420"/>
          </a:xfrm>
          <a:prstGeom prst="rect">
            <a:avLst/>
          </a:prstGeom>
          <a:noFill/>
        </p:spPr>
      </p:pic>
      <p:pic>
        <p:nvPicPr>
          <p:cNvPr id="2051" name="Picture 3" descr="C:\Program Files\Microsoft Office\MEDIA\CAGCAT10\j0295241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571744"/>
            <a:ext cx="928694" cy="1373421"/>
          </a:xfrm>
          <a:prstGeom prst="rect">
            <a:avLst/>
          </a:prstGeom>
          <a:noFill/>
        </p:spPr>
      </p:pic>
      <p:pic>
        <p:nvPicPr>
          <p:cNvPr id="2053" name="Picture 5" descr="C:\Users\notebook\AppData\Local\Microsoft\Windows\Temporary Internet Files\Content.IE5\D2U3H5T0\MC9003401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786058"/>
            <a:ext cx="909211" cy="1000132"/>
          </a:xfrm>
          <a:prstGeom prst="rect">
            <a:avLst/>
          </a:prstGeom>
          <a:noFill/>
        </p:spPr>
      </p:pic>
      <p:pic>
        <p:nvPicPr>
          <p:cNvPr id="2054" name="Picture 6" descr="C:\Users\notebook\AppData\Local\Microsoft\Windows\Temporary Internet Files\Content.IE5\D2U3H5T0\MC9003401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2786058"/>
            <a:ext cx="974154" cy="1071570"/>
          </a:xfrm>
          <a:prstGeom prst="rect">
            <a:avLst/>
          </a:prstGeom>
          <a:noFill/>
        </p:spPr>
      </p:pic>
      <p:pic>
        <p:nvPicPr>
          <p:cNvPr id="2057" name="Picture 9" descr="C:\Users\notebook\AppData\Local\Microsoft\Windows\Temporary Internet Files\Content.IE5\1GP34MY8\MP9004050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4500570"/>
            <a:ext cx="1625215" cy="928694"/>
          </a:xfrm>
          <a:prstGeom prst="rect">
            <a:avLst/>
          </a:prstGeom>
          <a:noFill/>
        </p:spPr>
      </p:pic>
      <p:pic>
        <p:nvPicPr>
          <p:cNvPr id="2058" name="Picture 10" descr="C:\Users\notebook\AppData\Local\Microsoft\Windows\Temporary Internet Files\Content.IE5\D2U3H5T0\MC90044040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26" y="4214818"/>
            <a:ext cx="1228724" cy="12287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888</TotalTime>
  <Words>62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Tvrdé a měkké souhlásky</vt:lpstr>
      <vt:lpstr>Tvrdé a měkké souhlásky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2013-03-15T16:19:19Z</dcterms:modified>
</cp:coreProperties>
</file>