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"/>
  </p:notesMasterIdLst>
  <p:sldIdLst>
    <p:sldId id="299" r:id="rId2"/>
    <p:sldId id="300" r:id="rId3"/>
    <p:sldId id="301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5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VY_32_INOVACE_12_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Tvrdé souhlásky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souhlásky, tajenka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souhlásky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929190" y="4500570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00694" y="3929066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7686" y="2214554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29190" y="221455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57158" y="1571612"/>
            <a:ext cx="7786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Doplň správně protikladná slova!</a:t>
            </a:r>
            <a:endParaRPr lang="cs-CZ" sz="2200" b="1" dirty="0"/>
          </a:p>
        </p:txBody>
      </p:sp>
      <p:sp>
        <p:nvSpPr>
          <p:cNvPr id="10" name="Obdélník 9"/>
          <p:cNvSpPr/>
          <p:nvPr/>
        </p:nvSpPr>
        <p:spPr>
          <a:xfrm>
            <a:off x="4357686" y="2786058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29190" y="278605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00694" y="278605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72198" y="278605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3702" y="278605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29190" y="3357562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57686" y="3357562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86182" y="3357562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14678" y="3357562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43174" y="3357562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357686" y="3929066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29190" y="3929066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43702" y="3929066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72198" y="3929066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57686" y="4500570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786182" y="4500570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14678" y="4500570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643174" y="4500570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14678" y="507207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86182" y="507207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929190" y="507207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357686" y="5072074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643174" y="564357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14678" y="564357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357686" y="5643578"/>
            <a:ext cx="571504" cy="5715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786182" y="564357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929190" y="5643578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786182" y="221455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14678" y="2214554"/>
            <a:ext cx="571504" cy="57150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57158" y="221455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OBLEČENÝ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7158" y="285749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HLOUPÝ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57158" y="342900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STUDENÝ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57158" y="400050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POMALÝ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7158" y="457200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MĚKKÝ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57158" y="514351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HLADOVÝ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57158" y="5715016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SLADKÝ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86248" y="2000240"/>
            <a:ext cx="8572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/>
              <a:t>Tajenka</a:t>
            </a:r>
            <a:endParaRPr lang="cs-CZ" sz="1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51</Words>
  <Application>Microsoft Office PowerPoint</Application>
  <PresentationFormat>Předvádění na obrazovce (4:3)</PresentationFormat>
  <Paragraphs>27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Snímek 1</vt:lpstr>
      <vt:lpstr>anotace</vt:lpstr>
      <vt:lpstr>Tvrdé souhlásky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2013-03-15T16:20:33Z</dcterms:modified>
</cp:coreProperties>
</file>