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57" r:id="rId4"/>
    <p:sldId id="262" r:id="rId5"/>
    <p:sldId id="264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DF3C20-D667-4DF3-A784-4109375348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CB77C2-42F4-4B0F-A57E-A23687FAC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362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CB77C2-42F4-4B0F-A57E-A23687FACB0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229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15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32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165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08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88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79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484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86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546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79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873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2500">
              <a:schemeClr val="accent3"/>
            </a:gs>
            <a:gs pos="26250">
              <a:schemeClr val="accent3">
                <a:lumMod val="75000"/>
              </a:schemeClr>
            </a:gs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813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3" name="camera.wav"/>
          </p:stSnd>
        </p:sndAc>
      </p:transition>
    </mc:Choice>
    <mc:Fallback xmlns="">
      <p:transition spd="slow">
        <p:fade/>
        <p:sndAc>
          <p:stSnd>
            <p:snd r:embed="rId14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VY_32_INOVACE_41A_STÁTNÍ SYMBOLY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7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Arial Black" pitchFamily="34" charset="0"/>
              </a:rPr>
              <a:t>Státní symboly</a:t>
            </a:r>
            <a:endParaRPr lang="cs-CZ" sz="8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Státní symboly jsou předměty, které si stát určil jako své označení a vycházejí z tradic státu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8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/>
                </a:solidFill>
              </a:rPr>
              <a:t>Velký státní znak</a:t>
            </a:r>
            <a:endParaRPr lang="cs-CZ" sz="60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954" y="1600200"/>
            <a:ext cx="3764092" cy="4525963"/>
          </a:xfrm>
        </p:spPr>
      </p:pic>
      <p:sp>
        <p:nvSpPr>
          <p:cNvPr id="6" name="Obdélník 5"/>
          <p:cNvSpPr/>
          <p:nvPr/>
        </p:nvSpPr>
        <p:spPr>
          <a:xfrm>
            <a:off x="2483768" y="6009824"/>
            <a:ext cx="43742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[</a:t>
            </a:r>
            <a:r>
              <a:rPr lang="en-US" dirty="0" err="1" smtClean="0"/>
              <a:t>cit</a:t>
            </a:r>
            <a:r>
              <a:rPr lang="cs-CZ" dirty="0" smtClean="0"/>
              <a:t>  2011-01-1</a:t>
            </a:r>
            <a:r>
              <a:rPr lang="cs-CZ" dirty="0"/>
              <a:t>4</a:t>
            </a:r>
            <a:r>
              <a:rPr lang="en-US" dirty="0" smtClean="0"/>
              <a:t>]Wikimedia Commons </a:t>
            </a:r>
            <a:r>
              <a:rPr lang="cs-CZ" dirty="0" smtClean="0"/>
              <a:t>http</a:t>
            </a:r>
            <a:r>
              <a:rPr lang="cs-CZ" dirty="0"/>
              <a:t>://cs.wikipedia.org/wiki/Soubor:Coat_of_arms_of_the_Czech_Republic.svg</a:t>
            </a:r>
          </a:p>
        </p:txBody>
      </p:sp>
    </p:spTree>
    <p:extLst>
      <p:ext uri="{BB962C8B-B14F-4D97-AF65-F5344CB8AC3E}">
        <p14:creationId xmlns:p14="http://schemas.microsoft.com/office/powerpoint/2010/main" val="2060231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3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Velký státní znak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Velký </a:t>
            </a:r>
            <a:r>
              <a:rPr lang="cs-CZ" dirty="0"/>
              <a:t>státní znak je tvořen štítem se čtyřmi poli. Jednotlivá pole symbolizují historická území České republiky - Čechy, Moravu a Slezsko, čtvrté pole pak republiku jako celek.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4311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Velký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 V prvním a čtvrtém poli je vyobrazen stříbrný dvouocasý lev ve skoku se zlatou zbrojí a zlatou korunou.</a:t>
            </a:r>
          </a:p>
          <a:p>
            <a:r>
              <a:rPr lang="cs-CZ" dirty="0"/>
              <a:t> Ve druhém poli je na modrém podkladu umístěna červeno-stříbrně šachovaná orlice se zlatou korunou. </a:t>
            </a:r>
          </a:p>
          <a:p>
            <a:r>
              <a:rPr lang="cs-CZ" dirty="0"/>
              <a:t>Ve třetím poli se na zlatém podkladu nachází černá orlice s červenou zbrojí a zlatou korunou, ozdobená stříbrným půlměsícem zakončeným jetelovými listy a uprostřed vybíhajícím křížkem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8873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Malý státní znak</a:t>
            </a:r>
            <a:endParaRPr lang="cs-CZ" sz="5400" dirty="0">
              <a:solidFill>
                <a:schemeClr val="tx2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359" y="1216541"/>
            <a:ext cx="3711289" cy="4525963"/>
          </a:xfrm>
        </p:spPr>
      </p:pic>
      <p:sp>
        <p:nvSpPr>
          <p:cNvPr id="4" name="Obdélník 3"/>
          <p:cNvSpPr/>
          <p:nvPr/>
        </p:nvSpPr>
        <p:spPr>
          <a:xfrm>
            <a:off x="2555776" y="5713928"/>
            <a:ext cx="4104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[</a:t>
            </a:r>
            <a:r>
              <a:rPr lang="en-US" dirty="0" err="1" smtClean="0"/>
              <a:t>cit</a:t>
            </a:r>
            <a:r>
              <a:rPr lang="cs-CZ" dirty="0" smtClean="0"/>
              <a:t>  </a:t>
            </a:r>
            <a:r>
              <a:rPr lang="cs-CZ" dirty="0"/>
              <a:t>2011-01-14</a:t>
            </a:r>
            <a:r>
              <a:rPr lang="en-US" dirty="0"/>
              <a:t>]Wikimedia Commons </a:t>
            </a:r>
            <a:r>
              <a:rPr lang="cs-CZ" dirty="0"/>
              <a:t>http://cs.wikipedia.org/wiki/Soubor:Coat_of_arms_of_the_Czech_Republic.svg</a:t>
            </a:r>
          </a:p>
        </p:txBody>
      </p:sp>
    </p:spTree>
    <p:extLst>
      <p:ext uri="{BB962C8B-B14F-4D97-AF65-F5344CB8AC3E}">
        <p14:creationId xmlns:p14="http://schemas.microsoft.com/office/powerpoint/2010/main" val="399966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Malý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cs-CZ" sz="4400" dirty="0" smtClean="0"/>
              <a:t>Malý </a:t>
            </a:r>
            <a:r>
              <a:rPr lang="cs-CZ" sz="4400" dirty="0"/>
              <a:t>státní znak je tvořen jediným polem, na němž je umístěn na červeném podkladu stříbrný dvouocasý lev ve skoku se zlatou zbrojí a zlatou korunou.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931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183</Words>
  <Application>Microsoft Office PowerPoint</Application>
  <PresentationFormat>Předvádění na obrazovce (4:3)</PresentationFormat>
  <Paragraphs>20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VY_32_INOVACE_41A_STÁTNÍ SYMBOLY</vt:lpstr>
      <vt:lpstr>Státní symboly</vt:lpstr>
      <vt:lpstr>Velký státní znak</vt:lpstr>
      <vt:lpstr>Velký státní znak</vt:lpstr>
      <vt:lpstr>Velký státní znak</vt:lpstr>
      <vt:lpstr>Malý státní znak</vt:lpstr>
      <vt:lpstr>Malý státní znak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symboly</dc:title>
  <dc:creator>Míková</dc:creator>
  <cp:lastModifiedBy>Míková</cp:lastModifiedBy>
  <cp:revision>13</cp:revision>
  <cp:lastPrinted>2011-01-26T19:02:09Z</cp:lastPrinted>
  <dcterms:created xsi:type="dcterms:W3CDTF">2011-01-26T18:31:35Z</dcterms:created>
  <dcterms:modified xsi:type="dcterms:W3CDTF">2012-03-10T09:27:55Z</dcterms:modified>
</cp:coreProperties>
</file>