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sldIdLst>
    <p:sldId id="307" r:id="rId2"/>
    <p:sldId id="308" r:id="rId3"/>
    <p:sldId id="309" r:id="rId4"/>
    <p:sldId id="31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VY_32_INOVACE_14_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7148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Tvrdé a měkké slabiky - opakování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tvrdé slabiky, měkké slabiky, 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a měkké slabiky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i/í nebo y/</a:t>
            </a:r>
            <a:r>
              <a:rPr lang="cs-CZ" b="1" dirty="0" err="1" smtClean="0"/>
              <a:t>ý</a:t>
            </a:r>
            <a:r>
              <a:rPr lang="cs-CZ" b="1" dirty="0" smtClean="0"/>
              <a:t>. Měkké slabiky vyznač </a:t>
            </a:r>
          </a:p>
          <a:p>
            <a:pPr>
              <a:buNone/>
            </a:pPr>
            <a:r>
              <a:rPr lang="cs-CZ" b="1" dirty="0" smtClean="0">
                <a:solidFill>
                  <a:srgbClr val="92D050"/>
                </a:solidFill>
              </a:rPr>
              <a:t>zeleně</a:t>
            </a:r>
            <a:r>
              <a:rPr lang="cs-CZ" b="1" dirty="0" smtClean="0"/>
              <a:t> a tvrdé slabiky </a:t>
            </a:r>
            <a:r>
              <a:rPr lang="cs-CZ" b="1" dirty="0" smtClean="0">
                <a:solidFill>
                  <a:srgbClr val="FF0000"/>
                </a:solidFill>
              </a:rPr>
              <a:t>červeně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ž_</a:t>
            </a:r>
            <a:r>
              <a:rPr lang="cs-CZ" dirty="0" err="1" smtClean="0"/>
              <a:t>rafa</a:t>
            </a:r>
            <a:r>
              <a:rPr lang="cs-CZ" dirty="0" smtClean="0"/>
              <a:t>, let_</a:t>
            </a:r>
            <a:r>
              <a:rPr lang="cs-CZ" dirty="0" err="1" smtClean="0"/>
              <a:t>ště</a:t>
            </a:r>
            <a:r>
              <a:rPr lang="cs-CZ" dirty="0" smtClean="0"/>
              <a:t>, </a:t>
            </a:r>
            <a:r>
              <a:rPr lang="cs-CZ" dirty="0" err="1" smtClean="0"/>
              <a:t>kr</a:t>
            </a:r>
            <a:r>
              <a:rPr lang="cs-CZ" dirty="0" smtClean="0"/>
              <a:t>_</a:t>
            </a:r>
            <a:r>
              <a:rPr lang="cs-CZ" dirty="0" err="1" smtClean="0"/>
              <a:t>chle</a:t>
            </a:r>
            <a:r>
              <a:rPr lang="cs-CZ" dirty="0" smtClean="0"/>
              <a:t>, ř_jen, </a:t>
            </a:r>
            <a:r>
              <a:rPr lang="cs-CZ" dirty="0" err="1" smtClean="0"/>
              <a:t>nemocn</a:t>
            </a:r>
            <a:r>
              <a:rPr lang="cs-CZ" dirty="0" smtClean="0"/>
              <a:t>_, bud_k,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k_tara</a:t>
            </a:r>
            <a:r>
              <a:rPr lang="cs-CZ" dirty="0" smtClean="0"/>
              <a:t>, j_</a:t>
            </a:r>
            <a:r>
              <a:rPr lang="cs-CZ" dirty="0" err="1" smtClean="0"/>
              <a:t>dlo</a:t>
            </a:r>
            <a:r>
              <a:rPr lang="cs-CZ" dirty="0" smtClean="0"/>
              <a:t>, </a:t>
            </a:r>
            <a:r>
              <a:rPr lang="cs-CZ" dirty="0" err="1" smtClean="0"/>
              <a:t>vzd</a:t>
            </a:r>
            <a:r>
              <a:rPr lang="cs-CZ" dirty="0" smtClean="0"/>
              <a:t>_chat, c_tron, t_kydlo, </a:t>
            </a:r>
            <a:r>
              <a:rPr lang="cs-CZ" dirty="0" err="1" smtClean="0"/>
              <a:t>pern</a:t>
            </a:r>
            <a:r>
              <a:rPr lang="cs-CZ" dirty="0" smtClean="0"/>
              <a:t>_k</a:t>
            </a:r>
            <a:r>
              <a:rPr lang="cs-CZ" dirty="0" smtClean="0"/>
              <a:t>;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a měkké slabiky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i/í nebo y/</a:t>
            </a:r>
            <a:r>
              <a:rPr lang="cs-CZ" b="1" dirty="0" err="1" smtClean="0"/>
              <a:t>ý</a:t>
            </a:r>
            <a:r>
              <a:rPr lang="cs-CZ" b="1" dirty="0" smtClean="0"/>
              <a:t>. Měkké slabiky vyznač </a:t>
            </a:r>
          </a:p>
          <a:p>
            <a:pPr>
              <a:buNone/>
            </a:pPr>
            <a:r>
              <a:rPr lang="cs-CZ" b="1" dirty="0" smtClean="0">
                <a:solidFill>
                  <a:srgbClr val="92D050"/>
                </a:solidFill>
              </a:rPr>
              <a:t>zeleně</a:t>
            </a:r>
            <a:r>
              <a:rPr lang="cs-CZ" b="1" dirty="0" smtClean="0"/>
              <a:t> a tvrdé slabiky </a:t>
            </a:r>
            <a:r>
              <a:rPr lang="cs-CZ" b="1" dirty="0" smtClean="0">
                <a:solidFill>
                  <a:srgbClr val="FF0000"/>
                </a:solidFill>
              </a:rPr>
              <a:t>červeně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h_mna</a:t>
            </a:r>
            <a:r>
              <a:rPr lang="cs-CZ" dirty="0" smtClean="0"/>
              <a:t>, </a:t>
            </a:r>
            <a:r>
              <a:rPr lang="cs-CZ" dirty="0" err="1" smtClean="0"/>
              <a:t>poč</a:t>
            </a:r>
            <a:r>
              <a:rPr lang="cs-CZ" dirty="0" smtClean="0"/>
              <a:t>_</a:t>
            </a:r>
            <a:r>
              <a:rPr lang="cs-CZ" dirty="0" err="1" smtClean="0"/>
              <a:t>tač</a:t>
            </a:r>
            <a:r>
              <a:rPr lang="cs-CZ" dirty="0" smtClean="0"/>
              <a:t>, ch_</a:t>
            </a:r>
            <a:r>
              <a:rPr lang="cs-CZ" dirty="0" err="1" smtClean="0"/>
              <a:t>tat</a:t>
            </a:r>
            <a:r>
              <a:rPr lang="cs-CZ" dirty="0" smtClean="0"/>
              <a:t>, t_</a:t>
            </a:r>
            <a:r>
              <a:rPr lang="cs-CZ" dirty="0" err="1" smtClean="0"/>
              <a:t>cho</a:t>
            </a:r>
            <a:r>
              <a:rPr lang="cs-CZ" dirty="0" smtClean="0"/>
              <a:t>, </a:t>
            </a:r>
            <a:r>
              <a:rPr lang="cs-CZ" dirty="0" err="1" smtClean="0"/>
              <a:t>uš</a:t>
            </a:r>
            <a:r>
              <a:rPr lang="cs-CZ" dirty="0" smtClean="0"/>
              <a:t>_, narozen_n_,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š_</a:t>
            </a:r>
            <a:r>
              <a:rPr lang="cs-CZ" dirty="0" err="1" smtClean="0"/>
              <a:t>dlo</a:t>
            </a:r>
            <a:r>
              <a:rPr lang="cs-CZ" dirty="0" smtClean="0"/>
              <a:t>, </a:t>
            </a:r>
            <a:r>
              <a:rPr lang="cs-CZ" dirty="0" err="1" smtClean="0"/>
              <a:t>kr</a:t>
            </a:r>
            <a:r>
              <a:rPr lang="cs-CZ" dirty="0" smtClean="0"/>
              <a:t>_</a:t>
            </a:r>
            <a:r>
              <a:rPr lang="cs-CZ" dirty="0" err="1" smtClean="0"/>
              <a:t>sa</a:t>
            </a:r>
            <a:r>
              <a:rPr lang="cs-CZ" dirty="0" smtClean="0"/>
              <a:t>, ž_</a:t>
            </a:r>
            <a:r>
              <a:rPr lang="cs-CZ" dirty="0" err="1" smtClean="0"/>
              <a:t>vot</a:t>
            </a:r>
            <a:r>
              <a:rPr lang="cs-CZ" dirty="0" smtClean="0"/>
              <a:t>, noh_, </a:t>
            </a:r>
            <a:r>
              <a:rPr lang="cs-CZ" dirty="0" err="1" smtClean="0"/>
              <a:t>kř</a:t>
            </a:r>
            <a:r>
              <a:rPr lang="cs-CZ" dirty="0" smtClean="0"/>
              <a:t>_</a:t>
            </a:r>
            <a:r>
              <a:rPr lang="cs-CZ" dirty="0" err="1" smtClean="0"/>
              <a:t>žek</a:t>
            </a:r>
            <a:r>
              <a:rPr lang="cs-CZ" dirty="0" smtClean="0"/>
              <a:t>, k_vat, č_</a:t>
            </a:r>
            <a:r>
              <a:rPr lang="cs-CZ" dirty="0" err="1" smtClean="0"/>
              <a:t>slo</a:t>
            </a:r>
            <a:r>
              <a:rPr lang="cs-CZ" dirty="0" smtClean="0"/>
              <a:t>;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131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Snímek 1</vt:lpstr>
      <vt:lpstr>anotace</vt:lpstr>
      <vt:lpstr>Tvrdé a měkké slabiky - opakování</vt:lpstr>
      <vt:lpstr>Tvrdé a měkké slabiky - opakování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101</cp:revision>
  <dcterms:created xsi:type="dcterms:W3CDTF">2013-02-19T18:26:27Z</dcterms:created>
  <dcterms:modified xsi:type="dcterms:W3CDTF">2013-03-15T17:01:38Z</dcterms:modified>
</cp:coreProperties>
</file>