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6"/>
  </p:notesMasterIdLst>
  <p:sldIdLst>
    <p:sldId id="323" r:id="rId2"/>
    <p:sldId id="324" r:id="rId3"/>
    <p:sldId id="325" r:id="rId4"/>
    <p:sldId id="326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 autoAdjust="0"/>
    <p:restoredTop sz="94619" autoAdjust="0"/>
  </p:normalViewPr>
  <p:slideViewPr>
    <p:cSldViewPr>
      <p:cViewPr>
        <p:scale>
          <a:sx n="84" d="100"/>
          <a:sy n="84" d="100"/>
        </p:scale>
        <p:origin x="-960" y="-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15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0BF16-3C6C-48B5-A0F5-C582E58B12C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FD91B-29A6-4919-9947-73C2F4F9E0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28860" y="1071546"/>
            <a:ext cx="6500858" cy="3429024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VY_32_INOVACE_19_</a:t>
            </a:r>
          </a:p>
          <a:p>
            <a:r>
              <a:rPr lang="cs-CZ" dirty="0" smtClean="0"/>
              <a:t>Téma: 			Měkké souhlásky</a:t>
            </a:r>
          </a:p>
          <a:p>
            <a:r>
              <a:rPr lang="cs-CZ" dirty="0" smtClean="0"/>
              <a:t>Č. projektu:		OP VK 1.4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7467600" cy="1143000"/>
          </a:xfrm>
        </p:spPr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143116"/>
            <a:ext cx="8072494" cy="471488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Měkké a tvrdé slabiky - opakování</a:t>
            </a:r>
          </a:p>
          <a:p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měkké slabiky, tvrdé slabiky, opakování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Měkké a tvrdé slabiky - opakování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Doplň i/í nebo y/ý a tvrdé slabiky zakroužkuj 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červeně</a:t>
            </a:r>
            <a:r>
              <a:rPr lang="cs-CZ" b="1" dirty="0" smtClean="0"/>
              <a:t> a měkké slabiky </a:t>
            </a:r>
            <a:r>
              <a:rPr lang="cs-CZ" b="1" dirty="0" smtClean="0">
                <a:solidFill>
                  <a:srgbClr val="0070C0"/>
                </a:solidFill>
              </a:rPr>
              <a:t>modře</a:t>
            </a:r>
            <a:r>
              <a:rPr lang="cs-CZ" b="1" dirty="0" smtClean="0"/>
              <a:t>!</a:t>
            </a:r>
            <a:endParaRPr lang="cs-CZ" b="1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ř__d__č, </a:t>
            </a:r>
            <a:r>
              <a:rPr lang="cs-CZ" dirty="0" err="1" smtClean="0"/>
              <a:t>č</a:t>
            </a:r>
            <a:r>
              <a:rPr lang="cs-CZ" dirty="0" smtClean="0"/>
              <a:t>__stá, břeh__, ž__</a:t>
            </a:r>
            <a:r>
              <a:rPr lang="cs-CZ" dirty="0" err="1" smtClean="0"/>
              <a:t>rafa</a:t>
            </a:r>
            <a:r>
              <a:rPr lang="cs-CZ" dirty="0" smtClean="0"/>
              <a:t>, </a:t>
            </a:r>
            <a:r>
              <a:rPr lang="cs-CZ" dirty="0" err="1" smtClean="0"/>
              <a:t>poč</a:t>
            </a:r>
            <a:r>
              <a:rPr lang="cs-CZ" dirty="0" smtClean="0"/>
              <a:t>__</a:t>
            </a:r>
            <a:r>
              <a:rPr lang="cs-CZ" dirty="0" err="1" smtClean="0"/>
              <a:t>tač</a:t>
            </a:r>
            <a:r>
              <a:rPr lang="cs-CZ" dirty="0" smtClean="0"/>
              <a:t>, ř__</a:t>
            </a:r>
            <a:r>
              <a:rPr lang="cs-CZ" dirty="0" err="1" smtClean="0"/>
              <a:t>čka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ch__ba, roh__, hod__n__, š__</a:t>
            </a:r>
            <a:r>
              <a:rPr lang="cs-CZ" dirty="0" err="1" smtClean="0"/>
              <a:t>pk</a:t>
            </a:r>
            <a:r>
              <a:rPr lang="cs-CZ" dirty="0" smtClean="0"/>
              <a:t>__, vrč__, nocleh__,</a:t>
            </a:r>
          </a:p>
          <a:p>
            <a:pPr>
              <a:buNone/>
            </a:pPr>
            <a:r>
              <a:rPr lang="cs-CZ" dirty="0" smtClean="0"/>
              <a:t>vař__, </a:t>
            </a:r>
            <a:r>
              <a:rPr lang="cs-CZ" dirty="0" err="1" smtClean="0"/>
              <a:t>mouch</a:t>
            </a:r>
            <a:r>
              <a:rPr lang="cs-CZ" dirty="0" smtClean="0"/>
              <a:t>__, </a:t>
            </a:r>
            <a:r>
              <a:rPr lang="cs-CZ" dirty="0" err="1" smtClean="0"/>
              <a:t>hodn</a:t>
            </a:r>
            <a:r>
              <a:rPr lang="cs-CZ" dirty="0" smtClean="0"/>
              <a:t>__, c__</a:t>
            </a:r>
            <a:r>
              <a:rPr lang="cs-CZ" dirty="0" err="1" smtClean="0"/>
              <a:t>zinec</a:t>
            </a:r>
            <a:r>
              <a:rPr lang="cs-CZ" dirty="0" smtClean="0"/>
              <a:t>, j__</a:t>
            </a:r>
            <a:r>
              <a:rPr lang="cs-CZ" dirty="0" err="1" smtClean="0"/>
              <a:t>stota</a:t>
            </a:r>
            <a:r>
              <a:rPr lang="cs-CZ" dirty="0" smtClean="0"/>
              <a:t>, k__</a:t>
            </a:r>
            <a:r>
              <a:rPr lang="cs-CZ" dirty="0" err="1" smtClean="0"/>
              <a:t>chá</a:t>
            </a:r>
            <a:r>
              <a:rPr lang="cs-CZ" dirty="0" smtClean="0"/>
              <a:t>;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Měkké a tvrdé slabiky - opakování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Doplň i/í nebo y/ý a tvrdé slabiky zakroužkuj 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červeně</a:t>
            </a:r>
            <a:r>
              <a:rPr lang="cs-CZ" b="1" dirty="0" smtClean="0"/>
              <a:t> a měkké slabiky </a:t>
            </a:r>
            <a:r>
              <a:rPr lang="cs-CZ" b="1" dirty="0" smtClean="0">
                <a:solidFill>
                  <a:srgbClr val="0070C0"/>
                </a:solidFill>
              </a:rPr>
              <a:t>modře</a:t>
            </a:r>
            <a:r>
              <a:rPr lang="cs-CZ" b="1" dirty="0" smtClean="0"/>
              <a:t>!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ch</a:t>
            </a:r>
            <a:r>
              <a:rPr lang="cs-CZ" dirty="0" smtClean="0"/>
              <a:t>__</a:t>
            </a:r>
            <a:r>
              <a:rPr lang="cs-CZ" dirty="0" err="1" smtClean="0"/>
              <a:t>tr</a:t>
            </a:r>
            <a:r>
              <a:rPr lang="cs-CZ" dirty="0" smtClean="0"/>
              <a:t>__, ř__jen, t__</a:t>
            </a:r>
            <a:r>
              <a:rPr lang="cs-CZ" dirty="0" err="1" smtClean="0"/>
              <a:t>cho</a:t>
            </a:r>
            <a:r>
              <a:rPr lang="cs-CZ" dirty="0" smtClean="0"/>
              <a:t>, k__</a:t>
            </a:r>
            <a:r>
              <a:rPr lang="cs-CZ" dirty="0" err="1" smtClean="0"/>
              <a:t>selý</a:t>
            </a:r>
            <a:r>
              <a:rPr lang="cs-CZ" dirty="0" smtClean="0"/>
              <a:t>, r__č, ž__dle,</a:t>
            </a:r>
          </a:p>
          <a:p>
            <a:pPr>
              <a:buNone/>
            </a:pPr>
            <a:r>
              <a:rPr lang="cs-CZ" dirty="0" smtClean="0"/>
              <a:t>koš__</a:t>
            </a:r>
            <a:r>
              <a:rPr lang="cs-CZ" dirty="0" err="1" smtClean="0"/>
              <a:t>le</a:t>
            </a:r>
            <a:r>
              <a:rPr lang="cs-CZ" dirty="0" smtClean="0"/>
              <a:t>, had__</a:t>
            </a:r>
            <a:r>
              <a:rPr lang="cs-CZ" dirty="0" err="1" smtClean="0"/>
              <a:t>ce</a:t>
            </a:r>
            <a:r>
              <a:rPr lang="cs-CZ" dirty="0" smtClean="0"/>
              <a:t>, d__ně, ch__ba, š__p, t__den,</a:t>
            </a:r>
          </a:p>
          <a:p>
            <a:pPr>
              <a:buNone/>
            </a:pPr>
            <a:r>
              <a:rPr lang="cs-CZ" dirty="0" smtClean="0"/>
              <a:t>č__</a:t>
            </a:r>
            <a:r>
              <a:rPr lang="cs-CZ" dirty="0" err="1" smtClean="0"/>
              <a:t>lá</a:t>
            </a:r>
            <a:r>
              <a:rPr lang="cs-CZ" dirty="0" smtClean="0"/>
              <a:t>, r__že, klád__, ř__</a:t>
            </a:r>
            <a:r>
              <a:rPr lang="cs-CZ" dirty="0" err="1" smtClean="0"/>
              <a:t>zk</a:t>
            </a:r>
            <a:r>
              <a:rPr lang="cs-CZ" dirty="0" smtClean="0"/>
              <a:t>__, ř__</a:t>
            </a:r>
            <a:r>
              <a:rPr lang="cs-CZ" dirty="0" err="1" smtClean="0"/>
              <a:t>kadlo</a:t>
            </a:r>
            <a:r>
              <a:rPr lang="cs-CZ" dirty="0" smtClean="0"/>
              <a:t>, </a:t>
            </a:r>
            <a:r>
              <a:rPr lang="cs-CZ" dirty="0" err="1" smtClean="0"/>
              <a:t>uš</a:t>
            </a:r>
            <a:r>
              <a:rPr lang="cs-CZ" dirty="0" smtClean="0"/>
              <a:t>__;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889</TotalTime>
  <Words>197</Words>
  <Application>Microsoft Office PowerPoint</Application>
  <PresentationFormat>Předvádění na obrazovce (4:3)</PresentationFormat>
  <Paragraphs>31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Snímek 1</vt:lpstr>
      <vt:lpstr>anotace</vt:lpstr>
      <vt:lpstr>  Měkké a tvrdé slabiky - opakování </vt:lpstr>
      <vt:lpstr>  Měkké a tvrdé slabiky - opakování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101</cp:revision>
  <dcterms:created xsi:type="dcterms:W3CDTF">2013-02-19T18:26:27Z</dcterms:created>
  <dcterms:modified xsi:type="dcterms:W3CDTF">2013-03-15T16:59:23Z</dcterms:modified>
</cp:coreProperties>
</file>