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326" r:id="rId2"/>
    <p:sldId id="327" r:id="rId3"/>
    <p:sldId id="328" r:id="rId4"/>
    <p:sldId id="329" r:id="rId5"/>
    <p:sldId id="34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FD91B-29A6-4919-9947-73C2F4F9E0F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FD91B-29A6-4919-9947-73C2F4F9E0F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VY_32_INOVACE_20_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8072494" cy="47148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Měkké a tvrdé slabiky - opakování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měkké slabiky, tvrdé slabiky, opakování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Měkké a tvrdé slabiky -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Doplň i/í nebo y/</a:t>
            </a:r>
            <a:r>
              <a:rPr lang="cs-CZ" b="1" dirty="0" err="1" smtClean="0"/>
              <a:t>ý</a:t>
            </a:r>
            <a:r>
              <a:rPr lang="cs-CZ" b="1" dirty="0" smtClean="0"/>
              <a:t>. Ke každé řadě napiš slovo </a:t>
            </a:r>
          </a:p>
          <a:p>
            <a:pPr>
              <a:buNone/>
            </a:pPr>
            <a:r>
              <a:rPr lang="cs-CZ" b="1" dirty="0" smtClean="0"/>
              <a:t>nadřazené!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salát__, </a:t>
            </a:r>
            <a:r>
              <a:rPr lang="cs-CZ" dirty="0" err="1" smtClean="0"/>
              <a:t>okurk</a:t>
            </a:r>
            <a:r>
              <a:rPr lang="cs-CZ" dirty="0" smtClean="0"/>
              <a:t>__, </a:t>
            </a:r>
            <a:r>
              <a:rPr lang="cs-CZ" dirty="0" err="1" smtClean="0"/>
              <a:t>kedlubn</a:t>
            </a:r>
            <a:r>
              <a:rPr lang="cs-CZ" dirty="0" smtClean="0"/>
              <a:t>__, c__bule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r__č, </a:t>
            </a:r>
            <a:r>
              <a:rPr lang="cs-CZ" dirty="0" err="1" smtClean="0"/>
              <a:t>mot</a:t>
            </a:r>
            <a:r>
              <a:rPr lang="cs-CZ" dirty="0" smtClean="0"/>
              <a:t>__</a:t>
            </a:r>
            <a:r>
              <a:rPr lang="cs-CZ" dirty="0" err="1" smtClean="0"/>
              <a:t>ka</a:t>
            </a:r>
            <a:r>
              <a:rPr lang="cs-CZ" dirty="0" smtClean="0"/>
              <a:t>, sek__</a:t>
            </a:r>
            <a:r>
              <a:rPr lang="cs-CZ" dirty="0" err="1" smtClean="0"/>
              <a:t>ra</a:t>
            </a:r>
            <a:r>
              <a:rPr lang="cs-CZ" dirty="0" smtClean="0"/>
              <a:t>, klad__</a:t>
            </a:r>
            <a:r>
              <a:rPr lang="cs-CZ" dirty="0" err="1" smtClean="0"/>
              <a:t>vo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notebook\AppData\Local\Microsoft\Windows\Temporary Internet Files\Content.IE5\1GP34MY8\MC9003313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3429000"/>
            <a:ext cx="1071570" cy="1412524"/>
          </a:xfrm>
          <a:prstGeom prst="rect">
            <a:avLst/>
          </a:prstGeom>
          <a:noFill/>
        </p:spPr>
      </p:pic>
      <p:pic>
        <p:nvPicPr>
          <p:cNvPr id="1027" name="Picture 3" descr="C:\Users\notebook\AppData\Local\Microsoft\Windows\Temporary Internet Files\Content.IE5\D2U3H5T0\MC9000883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71604" y="3857628"/>
            <a:ext cx="1479426" cy="647488"/>
          </a:xfrm>
          <a:prstGeom prst="rect">
            <a:avLst/>
          </a:prstGeom>
          <a:noFill/>
        </p:spPr>
      </p:pic>
      <p:pic>
        <p:nvPicPr>
          <p:cNvPr id="1028" name="Picture 4" descr="C:\Users\notebook\AppData\Local\Microsoft\Windows\Temporary Internet Files\Content.IE5\YYM232LE\MC9004301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3571876"/>
            <a:ext cx="1358262" cy="1071570"/>
          </a:xfrm>
          <a:prstGeom prst="rect">
            <a:avLst/>
          </a:prstGeom>
          <a:noFill/>
        </p:spPr>
      </p:pic>
      <p:pic>
        <p:nvPicPr>
          <p:cNvPr id="1031" name="Picture 7" descr="C:\Users\notebook\AppData\Local\Microsoft\Windows\Temporary Internet Files\Content.IE5\D2U3H5T0\MC9000883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00562" y="3500438"/>
            <a:ext cx="1428760" cy="970967"/>
          </a:xfrm>
          <a:prstGeom prst="rect">
            <a:avLst/>
          </a:prstGeom>
          <a:noFill/>
        </p:spPr>
      </p:pic>
      <p:pic>
        <p:nvPicPr>
          <p:cNvPr id="1032" name="Picture 8" descr="C:\Users\notebook\AppData\Local\Microsoft\Windows\Temporary Internet Files\Content.IE5\YYM232LE\MC90031111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5643578"/>
            <a:ext cx="1228746" cy="1071546"/>
          </a:xfrm>
          <a:prstGeom prst="rect">
            <a:avLst/>
          </a:prstGeom>
          <a:noFill/>
        </p:spPr>
      </p:pic>
      <p:pic>
        <p:nvPicPr>
          <p:cNvPr id="1033" name="Picture 9" descr="C:\Users\notebook\AppData\Local\Microsoft\Windows\Temporary Internet Files\Content.IE5\D2U3H5T0\MC90032562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71604" y="5715016"/>
            <a:ext cx="744621" cy="1142984"/>
          </a:xfrm>
          <a:prstGeom prst="rect">
            <a:avLst/>
          </a:prstGeom>
          <a:noFill/>
        </p:spPr>
      </p:pic>
      <p:pic>
        <p:nvPicPr>
          <p:cNvPr id="1034" name="Picture 10" descr="C:\Users\notebook\AppData\Local\Microsoft\Windows\Temporary Internet Files\Content.IE5\YYM232LE\MC90028749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00364" y="5572140"/>
            <a:ext cx="619758" cy="1285860"/>
          </a:xfrm>
          <a:prstGeom prst="rect">
            <a:avLst/>
          </a:prstGeom>
          <a:noFill/>
        </p:spPr>
      </p:pic>
      <p:pic>
        <p:nvPicPr>
          <p:cNvPr id="1036" name="Picture 12" descr="C:\Users\notebook\AppData\Local\Microsoft\Windows\Temporary Internet Files\Content.IE5\D2U3H5T0\MC90029059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71934" y="5572140"/>
            <a:ext cx="1357322" cy="1105126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6143636" y="2928934"/>
            <a:ext cx="2357454" cy="7143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43636" y="4857760"/>
            <a:ext cx="2357454" cy="7143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Měkké a tvrdé slabiky -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Doplň i/í nebo y/</a:t>
            </a:r>
            <a:r>
              <a:rPr lang="cs-CZ" b="1" dirty="0" err="1" smtClean="0"/>
              <a:t>ý</a:t>
            </a:r>
            <a:r>
              <a:rPr lang="cs-CZ" b="1" dirty="0" smtClean="0"/>
              <a:t>. Ke každé řadě napiš slovo </a:t>
            </a:r>
          </a:p>
          <a:p>
            <a:pPr>
              <a:buNone/>
            </a:pPr>
            <a:r>
              <a:rPr lang="cs-CZ" b="1" dirty="0" smtClean="0"/>
              <a:t>nadřazené!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err="1" smtClean="0"/>
              <a:t>hrušk</a:t>
            </a:r>
            <a:r>
              <a:rPr lang="cs-CZ" dirty="0" smtClean="0"/>
              <a:t>__, </a:t>
            </a:r>
            <a:r>
              <a:rPr lang="cs-CZ" dirty="0" err="1" smtClean="0"/>
              <a:t>meruňk</a:t>
            </a:r>
            <a:r>
              <a:rPr lang="cs-CZ" dirty="0" smtClean="0"/>
              <a:t>__, jahod__, malin__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ž__dle, </a:t>
            </a:r>
            <a:r>
              <a:rPr lang="cs-CZ" dirty="0" err="1" smtClean="0"/>
              <a:t>skř</a:t>
            </a:r>
            <a:r>
              <a:rPr lang="cs-CZ" dirty="0" smtClean="0"/>
              <a:t>__ň, post__</a:t>
            </a:r>
            <a:r>
              <a:rPr lang="cs-CZ" dirty="0" err="1" smtClean="0"/>
              <a:t>lka</a:t>
            </a:r>
            <a:r>
              <a:rPr lang="cs-CZ" dirty="0" smtClean="0"/>
              <a:t>, </a:t>
            </a:r>
            <a:r>
              <a:rPr lang="cs-CZ" dirty="0" err="1" smtClean="0"/>
              <a:t>poličk</a:t>
            </a:r>
            <a:r>
              <a:rPr lang="cs-CZ" dirty="0" smtClean="0"/>
              <a:t>__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143636" y="2928934"/>
            <a:ext cx="2357454" cy="7143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43636" y="4857760"/>
            <a:ext cx="2357454" cy="7143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notebook\AppData\Local\Microsoft\Windows\Temporary Internet Files\Content.IE5\YYM232LE\MC9000883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357562"/>
            <a:ext cx="1039274" cy="1122860"/>
          </a:xfrm>
          <a:prstGeom prst="rect">
            <a:avLst/>
          </a:prstGeom>
          <a:noFill/>
        </p:spPr>
      </p:pic>
      <p:pic>
        <p:nvPicPr>
          <p:cNvPr id="2051" name="Picture 3" descr="C:\Users\notebook\AppData\Local\Microsoft\Windows\Temporary Internet Files\Content.IE5\XYVNC2CM\MC9001934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728" y="3357562"/>
            <a:ext cx="1692852" cy="1126381"/>
          </a:xfrm>
          <a:prstGeom prst="rect">
            <a:avLst/>
          </a:prstGeom>
          <a:noFill/>
        </p:spPr>
      </p:pic>
      <p:pic>
        <p:nvPicPr>
          <p:cNvPr id="2052" name="Picture 4" descr="C:\Users\notebook\AppData\Local\Microsoft\Windows\Temporary Internet Files\Content.IE5\1GP34MY8\MC9002153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43240" y="3357562"/>
            <a:ext cx="1323310" cy="1222502"/>
          </a:xfrm>
          <a:prstGeom prst="rect">
            <a:avLst/>
          </a:prstGeom>
          <a:noFill/>
        </p:spPr>
      </p:pic>
      <p:pic>
        <p:nvPicPr>
          <p:cNvPr id="2054" name="Picture 6" descr="C:\Users\notebook\AppData\Local\Microsoft\Windows\Temporary Internet Files\Content.IE5\XYVNC2CM\MC90019354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3438" y="3357562"/>
            <a:ext cx="1123734" cy="1267104"/>
          </a:xfrm>
          <a:prstGeom prst="rect">
            <a:avLst/>
          </a:prstGeom>
          <a:noFill/>
        </p:spPr>
      </p:pic>
      <p:pic>
        <p:nvPicPr>
          <p:cNvPr id="2056" name="Picture 8" descr="C:\Users\notebook\AppData\Local\Microsoft\Windows\Temporary Internet Files\Content.IE5\1GP34MY8\MC9002958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5357826"/>
            <a:ext cx="1064306" cy="1500174"/>
          </a:xfrm>
          <a:prstGeom prst="rect">
            <a:avLst/>
          </a:prstGeom>
          <a:noFill/>
        </p:spPr>
      </p:pic>
      <p:pic>
        <p:nvPicPr>
          <p:cNvPr id="2057" name="Picture 9" descr="C:\Users\notebook\AppData\Local\Microsoft\Windows\Temporary Internet Files\Content.IE5\YYM232LE\MC90001334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00166" y="5214950"/>
            <a:ext cx="900582" cy="1500174"/>
          </a:xfrm>
          <a:prstGeom prst="rect">
            <a:avLst/>
          </a:prstGeom>
          <a:noFill/>
        </p:spPr>
      </p:pic>
      <p:pic>
        <p:nvPicPr>
          <p:cNvPr id="2058" name="Picture 10" descr="C:\Users\notebook\AppData\Local\Microsoft\Windows\Temporary Internet Files\Content.IE5\D2U3H5T0\MC90033502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714612" y="5214950"/>
            <a:ext cx="1143008" cy="1433089"/>
          </a:xfrm>
          <a:prstGeom prst="rect">
            <a:avLst/>
          </a:prstGeom>
          <a:noFill/>
        </p:spPr>
      </p:pic>
      <p:pic>
        <p:nvPicPr>
          <p:cNvPr id="2059" name="Picture 11" descr="C:\Users\notebook\AppData\Local\Microsoft\Windows\Temporary Internet Files\Content.IE5\XYVNC2CM\MC90019246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14810" y="5072074"/>
            <a:ext cx="1071570" cy="791563"/>
          </a:xfrm>
          <a:prstGeom prst="rect">
            <a:avLst/>
          </a:prstGeom>
          <a:noFill/>
        </p:spPr>
      </p:pic>
      <p:pic>
        <p:nvPicPr>
          <p:cNvPr id="24" name="Picture 11" descr="C:\Users\notebook\AppData\Local\Microsoft\Windows\Temporary Internet Files\Content.IE5\XYVNC2CM\MC90019246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143372" y="6066437"/>
            <a:ext cx="1071570" cy="7915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888</TotalTime>
  <Words>118</Words>
  <Application>Microsoft Office PowerPoint</Application>
  <PresentationFormat>Předvádění na obrazovce (4:3)</PresentationFormat>
  <Paragraphs>39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</vt:lpstr>
      <vt:lpstr> Měkké a tvrdé slabiky - opakování </vt:lpstr>
      <vt:lpstr> Měkké a tvrdé slabiky - opakování 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2013-03-15T16:29:22Z</dcterms:modified>
</cp:coreProperties>
</file>