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34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2" autoAdjust="0"/>
    <p:restoredTop sz="86458" autoAdjust="0"/>
  </p:normalViewPr>
  <p:slideViewPr>
    <p:cSldViewPr>
      <p:cViewPr varScale="1">
        <p:scale>
          <a:sx n="74" d="100"/>
          <a:sy n="74" d="100"/>
        </p:scale>
        <p:origin x="-129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071546"/>
            <a:ext cx="740664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Olga Marková</a:t>
            </a:r>
          </a:p>
          <a:p>
            <a:r>
              <a:rPr lang="cs-CZ" dirty="0" smtClean="0"/>
              <a:t>Název:		VY_32_INOVACE_01_</a:t>
            </a:r>
          </a:p>
          <a:p>
            <a:r>
              <a:rPr lang="cs-CZ" dirty="0" smtClean="0"/>
              <a:t>Téma:			Tvrdé souhlásky</a:t>
            </a:r>
          </a:p>
          <a:p>
            <a:r>
              <a:rPr lang="cs-CZ" dirty="0" smtClean="0"/>
              <a:t>Č. projektu:		OP VK 1.4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28794" y="4429132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Říkanka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říkanka, doplňovačka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Úvod - říkanka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Hy</a:t>
            </a:r>
            <a:r>
              <a:rPr lang="cs-CZ" dirty="0" smtClean="0"/>
              <a:t>, </a:t>
            </a:r>
            <a:r>
              <a:rPr lang="cs-CZ" dirty="0" err="1" smtClean="0"/>
              <a:t>chy</a:t>
            </a:r>
            <a:r>
              <a:rPr lang="cs-CZ" dirty="0" smtClean="0"/>
              <a:t>, </a:t>
            </a:r>
            <a:r>
              <a:rPr lang="cs-CZ" dirty="0" err="1" smtClean="0"/>
              <a:t>ky</a:t>
            </a:r>
            <a:r>
              <a:rPr lang="cs-CZ" dirty="0" smtClean="0"/>
              <a:t>, </a:t>
            </a:r>
            <a:r>
              <a:rPr lang="cs-CZ" dirty="0" err="1" smtClean="0"/>
              <a:t>ry</a:t>
            </a:r>
            <a:r>
              <a:rPr lang="cs-CZ" dirty="0" smtClean="0"/>
              <a:t>, </a:t>
            </a:r>
            <a:r>
              <a:rPr lang="cs-CZ" dirty="0" err="1" smtClean="0"/>
              <a:t>dy</a:t>
            </a:r>
            <a:r>
              <a:rPr lang="cs-CZ" dirty="0" smtClean="0"/>
              <a:t>, ty, </a:t>
            </a:r>
            <a:r>
              <a:rPr lang="cs-CZ" dirty="0" err="1" smtClean="0"/>
              <a:t>ny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na zdi visí hodiny.</a:t>
            </a:r>
          </a:p>
          <a:p>
            <a:pPr>
              <a:buNone/>
            </a:pPr>
            <a:r>
              <a:rPr lang="cs-CZ" dirty="0" smtClean="0"/>
              <a:t>Stále stejně tam a sem</a:t>
            </a:r>
          </a:p>
          <a:p>
            <a:pPr>
              <a:buNone/>
            </a:pPr>
            <a:r>
              <a:rPr lang="cs-CZ" dirty="0" smtClean="0"/>
              <a:t>pokyvují kyvadlem.</a:t>
            </a:r>
          </a:p>
          <a:p>
            <a:pPr>
              <a:buNone/>
            </a:pPr>
            <a:r>
              <a:rPr lang="cs-CZ" dirty="0" smtClean="0"/>
              <a:t>Počítají vteřiny, </a:t>
            </a:r>
          </a:p>
          <a:p>
            <a:pPr>
              <a:buNone/>
            </a:pPr>
            <a:r>
              <a:rPr lang="cs-CZ" dirty="0" err="1" smtClean="0"/>
              <a:t>hy</a:t>
            </a:r>
            <a:r>
              <a:rPr lang="cs-CZ" dirty="0" smtClean="0"/>
              <a:t>, </a:t>
            </a:r>
            <a:r>
              <a:rPr lang="cs-CZ" dirty="0" err="1" smtClean="0"/>
              <a:t>chy</a:t>
            </a:r>
            <a:r>
              <a:rPr lang="cs-CZ" dirty="0" smtClean="0"/>
              <a:t>, </a:t>
            </a:r>
            <a:r>
              <a:rPr lang="cs-CZ" dirty="0" err="1" smtClean="0"/>
              <a:t>ky</a:t>
            </a:r>
            <a:r>
              <a:rPr lang="cs-CZ" dirty="0" smtClean="0"/>
              <a:t>, </a:t>
            </a:r>
            <a:r>
              <a:rPr lang="cs-CZ" dirty="0" err="1" smtClean="0"/>
              <a:t>ry</a:t>
            </a:r>
            <a:r>
              <a:rPr lang="cs-CZ" dirty="0" smtClean="0"/>
              <a:t>, </a:t>
            </a:r>
            <a:r>
              <a:rPr lang="cs-CZ" dirty="0" err="1" smtClean="0"/>
              <a:t>dy</a:t>
            </a:r>
            <a:r>
              <a:rPr lang="cs-CZ" dirty="0" smtClean="0"/>
              <a:t>, ty, </a:t>
            </a:r>
            <a:r>
              <a:rPr lang="cs-CZ" dirty="0" err="1" smtClean="0"/>
              <a:t>ny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8" name="Picture 4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2357430"/>
            <a:ext cx="2643206" cy="28107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Říkanka - doplňovačka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Hy</a:t>
            </a:r>
            <a:r>
              <a:rPr lang="cs-CZ" dirty="0" smtClean="0"/>
              <a:t>, </a:t>
            </a:r>
            <a:r>
              <a:rPr lang="cs-CZ" dirty="0" err="1" smtClean="0"/>
              <a:t>chy</a:t>
            </a:r>
            <a:r>
              <a:rPr lang="cs-CZ" dirty="0" smtClean="0"/>
              <a:t>, __, </a:t>
            </a:r>
            <a:r>
              <a:rPr lang="cs-CZ" dirty="0" err="1" smtClean="0"/>
              <a:t>ry</a:t>
            </a:r>
            <a:r>
              <a:rPr lang="cs-CZ" dirty="0" smtClean="0"/>
              <a:t>, </a:t>
            </a:r>
            <a:r>
              <a:rPr lang="cs-CZ" dirty="0" err="1" smtClean="0"/>
              <a:t>dy</a:t>
            </a:r>
            <a:r>
              <a:rPr lang="cs-CZ" dirty="0" smtClean="0"/>
              <a:t>, __,</a:t>
            </a:r>
            <a:r>
              <a:rPr lang="cs-CZ" dirty="0" err="1" smtClean="0"/>
              <a:t>ny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na zdi visí _________.</a:t>
            </a:r>
          </a:p>
          <a:p>
            <a:pPr>
              <a:buNone/>
            </a:pPr>
            <a:r>
              <a:rPr lang="cs-CZ" dirty="0" smtClean="0"/>
              <a:t>Stále stejně ____ a sem</a:t>
            </a:r>
          </a:p>
          <a:p>
            <a:pPr>
              <a:buNone/>
            </a:pPr>
            <a:r>
              <a:rPr lang="cs-CZ" dirty="0" smtClean="0"/>
              <a:t>pokyvují __________.</a:t>
            </a:r>
          </a:p>
          <a:p>
            <a:pPr>
              <a:buNone/>
            </a:pPr>
            <a:r>
              <a:rPr lang="cs-CZ" dirty="0" smtClean="0"/>
              <a:t>Počítají vteřiny,</a:t>
            </a:r>
          </a:p>
          <a:p>
            <a:pPr>
              <a:buNone/>
            </a:pPr>
            <a:r>
              <a:rPr lang="cs-CZ" dirty="0" smtClean="0"/>
              <a:t>__, __, </a:t>
            </a:r>
            <a:r>
              <a:rPr lang="cs-CZ" dirty="0" err="1" smtClean="0"/>
              <a:t>ky</a:t>
            </a:r>
            <a:r>
              <a:rPr lang="cs-CZ" dirty="0" smtClean="0"/>
              <a:t>,__,__ty, ___.</a:t>
            </a:r>
            <a:endParaRPr lang="cs-CZ" dirty="0"/>
          </a:p>
        </p:txBody>
      </p:sp>
      <p:pic>
        <p:nvPicPr>
          <p:cNvPr id="2050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2428868"/>
            <a:ext cx="2620052" cy="27860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800" dirty="0" smtClean="0"/>
          </a:p>
          <a:p>
            <a:r>
              <a:rPr lang="cs-CZ" sz="2000" dirty="0" smtClean="0"/>
              <a:t>NOVÁKOVÁ, Zuzana. Český jazyk: pro druhý ročník : [učebnice pro </a:t>
            </a:r>
            <a:r>
              <a:rPr lang="cs-CZ" sz="2000" dirty="0" err="1" smtClean="0"/>
              <a:t>vzdělávácí</a:t>
            </a:r>
            <a:r>
              <a:rPr lang="cs-CZ" sz="2000" dirty="0" smtClean="0"/>
              <a:t> obor Český jazyk a literatura.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Všeň</a:t>
            </a:r>
            <a:r>
              <a:rPr lang="cs-CZ" sz="2000" dirty="0" smtClean="0"/>
              <a:t>: Alter, 2008, s. 46. ISBN 978-80-7245-151-7.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http://office.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776</TotalTime>
  <Words>156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Anotace</vt:lpstr>
      <vt:lpstr>Úvod - říkanka</vt:lpstr>
      <vt:lpstr>Říkanka - doplňovačka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93</cp:revision>
  <dcterms:created xsi:type="dcterms:W3CDTF">2013-02-15T21:43:46Z</dcterms:created>
  <dcterms:modified xsi:type="dcterms:W3CDTF">2013-03-15T18:21:57Z</dcterms:modified>
</cp:coreProperties>
</file>