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0" r:id="rId2"/>
    <p:sldId id="261" r:id="rId3"/>
    <p:sldId id="262" r:id="rId4"/>
    <p:sldId id="263" r:id="rId5"/>
    <p:sldId id="27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VY_32_INOVACE_02_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souhlásky a slabiky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souhláska, slabika, doplňovačka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Tvrdé souhlásky a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48006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Po souhláskách h, ch, k, r, d, t, n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píšeme tvrdé y, ý !!!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h, ch, k, r, d, t, n jsou </a:t>
            </a:r>
            <a:r>
              <a:rPr lang="cs-CZ" b="1" dirty="0" smtClean="0">
                <a:solidFill>
                  <a:srgbClr val="92D050"/>
                </a:solidFill>
              </a:rPr>
              <a:t>tvrdé souhlásky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hy</a:t>
            </a:r>
            <a:r>
              <a:rPr lang="cs-CZ" dirty="0" smtClean="0"/>
              <a:t>, </a:t>
            </a:r>
            <a:r>
              <a:rPr lang="cs-CZ" dirty="0" err="1" smtClean="0"/>
              <a:t>chy</a:t>
            </a:r>
            <a:r>
              <a:rPr lang="cs-CZ" dirty="0" smtClean="0"/>
              <a:t>, </a:t>
            </a:r>
            <a:r>
              <a:rPr lang="cs-CZ" dirty="0" err="1" smtClean="0"/>
              <a:t>ky</a:t>
            </a:r>
            <a:r>
              <a:rPr lang="cs-CZ" dirty="0" smtClean="0"/>
              <a:t>, </a:t>
            </a:r>
            <a:r>
              <a:rPr lang="cs-CZ" dirty="0" err="1" smtClean="0"/>
              <a:t>ry</a:t>
            </a:r>
            <a:r>
              <a:rPr lang="cs-CZ" dirty="0" smtClean="0"/>
              <a:t>, </a:t>
            </a:r>
            <a:r>
              <a:rPr lang="cs-CZ" dirty="0" err="1" smtClean="0"/>
              <a:t>dy</a:t>
            </a:r>
            <a:r>
              <a:rPr lang="cs-CZ" dirty="0" smtClean="0"/>
              <a:t>, ty, </a:t>
            </a:r>
            <a:r>
              <a:rPr lang="cs-CZ" dirty="0" err="1" smtClean="0"/>
              <a:t>ny</a:t>
            </a:r>
            <a:r>
              <a:rPr lang="cs-CZ" dirty="0" smtClean="0"/>
              <a:t>/</a:t>
            </a:r>
            <a:r>
              <a:rPr lang="cs-CZ" dirty="0" err="1" smtClean="0"/>
              <a:t>hý</a:t>
            </a:r>
            <a:r>
              <a:rPr lang="cs-CZ" dirty="0" smtClean="0"/>
              <a:t>, </a:t>
            </a:r>
            <a:r>
              <a:rPr lang="cs-CZ" dirty="0" err="1" smtClean="0"/>
              <a:t>chý</a:t>
            </a:r>
            <a:r>
              <a:rPr lang="cs-CZ" dirty="0" smtClean="0"/>
              <a:t>, </a:t>
            </a:r>
            <a:r>
              <a:rPr lang="cs-CZ" dirty="0" err="1" smtClean="0"/>
              <a:t>ký</a:t>
            </a:r>
            <a:r>
              <a:rPr lang="cs-CZ" dirty="0" smtClean="0"/>
              <a:t>, </a:t>
            </a:r>
            <a:r>
              <a:rPr lang="cs-CZ" dirty="0" err="1" smtClean="0"/>
              <a:t>rý</a:t>
            </a:r>
            <a:r>
              <a:rPr lang="cs-CZ" dirty="0" smtClean="0"/>
              <a:t>, </a:t>
            </a:r>
            <a:r>
              <a:rPr lang="cs-CZ" dirty="0" err="1" smtClean="0"/>
              <a:t>dý</a:t>
            </a:r>
            <a:r>
              <a:rPr lang="cs-CZ" dirty="0" smtClean="0"/>
              <a:t>, </a:t>
            </a:r>
            <a:r>
              <a:rPr lang="cs-CZ" dirty="0" err="1" smtClean="0"/>
              <a:t>tý</a:t>
            </a:r>
            <a:r>
              <a:rPr lang="cs-CZ" dirty="0" smtClean="0"/>
              <a:t>, </a:t>
            </a:r>
            <a:r>
              <a:rPr lang="cs-CZ" dirty="0" err="1" smtClean="0"/>
              <a:t>ný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jsou </a:t>
            </a:r>
            <a:r>
              <a:rPr lang="cs-CZ" b="1" dirty="0" smtClean="0">
                <a:solidFill>
                  <a:srgbClr val="92D050"/>
                </a:solidFill>
              </a:rPr>
              <a:t>tvrdé slabiky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Doplňovačka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4800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Do každého políčka napiš jednu</a:t>
            </a:r>
          </a:p>
          <a:p>
            <a:pPr>
              <a:buNone/>
            </a:pPr>
            <a:r>
              <a:rPr lang="cs-CZ" b="1" dirty="0" smtClean="0"/>
              <a:t>tvrdou souhlásku!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357290" y="3571876"/>
            <a:ext cx="1000132" cy="914400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857488" y="3571876"/>
            <a:ext cx="914400" cy="914400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429124" y="3571876"/>
            <a:ext cx="914400" cy="914400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000760" y="3571876"/>
            <a:ext cx="914400" cy="914400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429520" y="3571876"/>
            <a:ext cx="914400" cy="914400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500430" y="4857760"/>
            <a:ext cx="914400" cy="914400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286380" y="4857760"/>
            <a:ext cx="914400" cy="914400"/>
          </a:xfrm>
          <a:prstGeom prst="roundRect">
            <a:avLst/>
          </a:prstGeom>
          <a:solidFill>
            <a:schemeClr val="accent4"/>
          </a:soli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Doplňovačka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447800"/>
            <a:ext cx="7719274" cy="4800600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Do každého políčka napiš jednu</a:t>
            </a:r>
          </a:p>
          <a:p>
            <a:pPr>
              <a:buNone/>
            </a:pPr>
            <a:r>
              <a:rPr lang="cs-CZ" b="1" dirty="0" smtClean="0"/>
              <a:t>tvrdou slabiku!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357290" y="3571876"/>
            <a:ext cx="1000132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857488" y="357187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429124" y="357187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6000760" y="357187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7429520" y="3571876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500430" y="48577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286380" y="4857760"/>
            <a:ext cx="914400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776</TotalTime>
  <Words>126</Words>
  <Application>Microsoft Office PowerPoint</Application>
  <PresentationFormat>Předvádění na obrazovce (4:3)</PresentationFormat>
  <Paragraphs>31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Tvrdé souhlásky a slabiky</vt:lpstr>
      <vt:lpstr>Doplňovačka</vt:lpstr>
      <vt:lpstr>Doplňovačka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93</cp:revision>
  <dcterms:created xsi:type="dcterms:W3CDTF">2013-02-15T21:43:46Z</dcterms:created>
  <dcterms:modified xsi:type="dcterms:W3CDTF">2013-03-15T18:24:52Z</dcterms:modified>
</cp:coreProperties>
</file>