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4" r:id="rId2"/>
    <p:sldId id="265" r:id="rId3"/>
    <p:sldId id="266" r:id="rId4"/>
    <p:sldId id="267" r:id="rId5"/>
    <p:sldId id="3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46B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86458" autoAdjust="0"/>
  </p:normalViewPr>
  <p:slideViewPr>
    <p:cSldViewPr>
      <p:cViewPr varScale="1">
        <p:scale>
          <a:sx n="74" d="100"/>
          <a:sy n="74" d="100"/>
        </p:scale>
        <p:origin x="-129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18" y="38045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2560" y="1071546"/>
            <a:ext cx="7406640" cy="3214710"/>
          </a:xfrm>
        </p:spPr>
        <p:txBody>
          <a:bodyPr>
            <a:normAutofit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Olga Marková</a:t>
            </a:r>
          </a:p>
          <a:p>
            <a:r>
              <a:rPr lang="cs-CZ" dirty="0" smtClean="0"/>
              <a:t>Název:		VY_32_INOVACE_03_</a:t>
            </a:r>
          </a:p>
          <a:p>
            <a:r>
              <a:rPr lang="cs-CZ" dirty="0" smtClean="0"/>
              <a:t>Téma:			Souhlásky tvrdé</a:t>
            </a:r>
          </a:p>
          <a:p>
            <a:r>
              <a:rPr lang="cs-CZ" dirty="0" smtClean="0"/>
              <a:t>Č. projektu:		OP VK 1.4	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28794" y="4429132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Tvrdé slabiky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2.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Český jazyk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tvrdá slabika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Tvrdé slabiky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Vyznač barevně tvrdé slabiky!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Pekař peče rohlíky.</a:t>
            </a:r>
          </a:p>
          <a:p>
            <a:pPr>
              <a:buNone/>
            </a:pPr>
            <a:r>
              <a:rPr lang="cs-CZ" dirty="0" smtClean="0"/>
              <a:t>Cukrář peče dorty.</a:t>
            </a:r>
          </a:p>
          <a:p>
            <a:pPr>
              <a:buNone/>
            </a:pPr>
            <a:r>
              <a:rPr lang="cs-CZ" dirty="0" smtClean="0"/>
              <a:t>Pokrývač pokrývá střechy.</a:t>
            </a:r>
          </a:p>
          <a:p>
            <a:pPr>
              <a:buNone/>
            </a:pPr>
            <a:r>
              <a:rPr lang="cs-CZ" dirty="0" smtClean="0"/>
              <a:t>Sochař dělá sochy.</a:t>
            </a:r>
          </a:p>
          <a:p>
            <a:pPr>
              <a:buNone/>
            </a:pPr>
            <a:r>
              <a:rPr lang="cs-CZ" dirty="0" smtClean="0"/>
              <a:t>Porybný se stará o rybník a ryby.</a:t>
            </a:r>
            <a:endParaRPr lang="cs-CZ" dirty="0"/>
          </a:p>
        </p:txBody>
      </p:sp>
      <p:pic>
        <p:nvPicPr>
          <p:cNvPr id="3078" name="Picture 6" descr="C:\Users\notebook\AppData\Local\Microsoft\Windows\Temporary Internet Files\Content.IE5\ZIL1JHLN\MC90019751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2214554"/>
            <a:ext cx="1199251" cy="1157977"/>
          </a:xfrm>
          <a:prstGeom prst="rect">
            <a:avLst/>
          </a:prstGeom>
          <a:noFill/>
        </p:spPr>
      </p:pic>
      <p:pic>
        <p:nvPicPr>
          <p:cNvPr id="3083" name="Picture 11" descr="C:\Users\notebook\AppData\Local\Microsoft\Windows\Temporary Internet Files\Content.IE5\ERCX607U\MP9004317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4786322"/>
            <a:ext cx="1075756" cy="1428760"/>
          </a:xfrm>
          <a:prstGeom prst="rect">
            <a:avLst/>
          </a:prstGeom>
          <a:noFill/>
        </p:spPr>
      </p:pic>
      <p:pic>
        <p:nvPicPr>
          <p:cNvPr id="1028" name="Picture 4" descr="C:\Users\notebook\AppData\Local\Microsoft\Windows\Temporary Internet Files\Content.IE5\ZIL1JHLN\MC90008405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5429264"/>
            <a:ext cx="2835539" cy="1143008"/>
          </a:xfrm>
          <a:prstGeom prst="rect">
            <a:avLst/>
          </a:prstGeom>
          <a:noFill/>
        </p:spPr>
      </p:pic>
      <p:pic>
        <p:nvPicPr>
          <p:cNvPr id="1029" name="Picture 5" descr="C:\Program Files\Microsoft Office\MEDIA\CAGCAT10\j030091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2428868"/>
            <a:ext cx="1505287" cy="1428760"/>
          </a:xfrm>
          <a:prstGeom prst="rect">
            <a:avLst/>
          </a:prstGeom>
          <a:noFill/>
        </p:spPr>
      </p:pic>
      <p:pic>
        <p:nvPicPr>
          <p:cNvPr id="1030" name="Picture 6" descr="C:\Users\notebook\AppData\Local\Microsoft\Windows\Temporary Internet Files\Content.IE5\DO8ONACJ\MC90044173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3571876"/>
            <a:ext cx="1157286" cy="1157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Tvrdé slabiky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Vyznač barevně tvrdé slabiky!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Bednář vyrábí sudy.</a:t>
            </a:r>
          </a:p>
          <a:p>
            <a:pPr>
              <a:buNone/>
            </a:pPr>
            <a:r>
              <a:rPr lang="cs-CZ" dirty="0" smtClean="0"/>
              <a:t>Švec šije boty.</a:t>
            </a:r>
          </a:p>
          <a:p>
            <a:pPr>
              <a:buNone/>
            </a:pPr>
            <a:r>
              <a:rPr lang="cs-CZ" dirty="0" smtClean="0"/>
              <a:t>Krejčí šije šaty.</a:t>
            </a:r>
          </a:p>
          <a:p>
            <a:pPr>
              <a:buNone/>
            </a:pPr>
            <a:r>
              <a:rPr lang="cs-CZ" dirty="0" smtClean="0"/>
              <a:t>Zvonař odlévá zvony.</a:t>
            </a:r>
          </a:p>
          <a:p>
            <a:pPr>
              <a:buNone/>
            </a:pPr>
            <a:r>
              <a:rPr lang="cs-CZ" dirty="0" smtClean="0"/>
              <a:t>Co budeš jednou dělat ty?</a:t>
            </a:r>
            <a:endParaRPr lang="cs-CZ" dirty="0"/>
          </a:p>
        </p:txBody>
      </p:sp>
      <p:pic>
        <p:nvPicPr>
          <p:cNvPr id="4098" name="Picture 2" descr="C:\Users\notebook\AppData\Local\Microsoft\Windows\Temporary Internet Files\Content.IE5\ERCX607U\MP9004424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3000372"/>
            <a:ext cx="1357306" cy="2035959"/>
          </a:xfrm>
          <a:prstGeom prst="rect">
            <a:avLst/>
          </a:prstGeom>
          <a:noFill/>
        </p:spPr>
      </p:pic>
      <p:pic>
        <p:nvPicPr>
          <p:cNvPr id="4099" name="Picture 3" descr="C:\Users\notebook\AppData\Local\Microsoft\Windows\Temporary Internet Files\Content.IE5\UF205GOG\MC900353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5000636"/>
            <a:ext cx="1245366" cy="1436670"/>
          </a:xfrm>
          <a:prstGeom prst="rect">
            <a:avLst/>
          </a:prstGeom>
          <a:noFill/>
        </p:spPr>
      </p:pic>
      <p:pic>
        <p:nvPicPr>
          <p:cNvPr id="4101" name="Picture 5" descr="C:\Users\notebook\AppData\Local\Microsoft\Windows\Temporary Internet Files\Content.IE5\ZIL1JHLN\MC90029007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2214554"/>
            <a:ext cx="1222987" cy="1500198"/>
          </a:xfrm>
          <a:prstGeom prst="rect">
            <a:avLst/>
          </a:prstGeom>
          <a:noFill/>
        </p:spPr>
      </p:pic>
      <p:pic>
        <p:nvPicPr>
          <p:cNvPr id="2053" name="Picture 5" descr="C:\Users\notebook\AppData\Local\Microsoft\Windows\Temporary Internet Files\Content.IE5\ZIL1JHLN\MC90011326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4000504"/>
            <a:ext cx="818034" cy="1500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1800" dirty="0" smtClean="0"/>
          </a:p>
          <a:p>
            <a:r>
              <a:rPr lang="cs-CZ" sz="2400" dirty="0" smtClean="0"/>
              <a:t>http://office.</a:t>
            </a:r>
            <a:r>
              <a:rPr lang="cs-CZ" sz="2400" dirty="0" err="1" smtClean="0"/>
              <a:t>microsoft.com</a:t>
            </a:r>
            <a:endParaRPr lang="cs-CZ" sz="24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775</TotalTime>
  <Words>97</Words>
  <Application>Microsoft Office PowerPoint</Application>
  <PresentationFormat>Předvádění na obrazovce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Anotace</vt:lpstr>
      <vt:lpstr>Tvrdé slabiky</vt:lpstr>
      <vt:lpstr>Tvrdé slabiky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93</cp:revision>
  <dcterms:created xsi:type="dcterms:W3CDTF">2013-02-15T21:43:46Z</dcterms:created>
  <dcterms:modified xsi:type="dcterms:W3CDTF">2013-03-15T18:27:38Z</dcterms:modified>
</cp:coreProperties>
</file>