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79" r:id="rId2"/>
    <p:sldId id="280" r:id="rId3"/>
    <p:sldId id="281" r:id="rId4"/>
    <p:sldId id="282" r:id="rId5"/>
    <p:sldId id="35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046B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2" autoAdjust="0"/>
    <p:restoredTop sz="86458" autoAdjust="0"/>
  </p:normalViewPr>
  <p:slideViewPr>
    <p:cSldViewPr>
      <p:cViewPr varScale="1">
        <p:scale>
          <a:sx n="94" d="100"/>
          <a:sy n="94" d="100"/>
        </p:scale>
        <p:origin x="-498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18" y="380454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2560" y="1071546"/>
            <a:ext cx="7406640" cy="3214710"/>
          </a:xfrm>
        </p:spPr>
        <p:txBody>
          <a:bodyPr>
            <a:normAutofit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Olga Marková</a:t>
            </a:r>
          </a:p>
          <a:p>
            <a:r>
              <a:rPr lang="cs-CZ" dirty="0" smtClean="0"/>
              <a:t>Název:		VY_32_INOVACE_04_</a:t>
            </a:r>
          </a:p>
          <a:p>
            <a:r>
              <a:rPr lang="cs-CZ" dirty="0" smtClean="0"/>
              <a:t>Téma:			Souhlásky tvrdé</a:t>
            </a:r>
          </a:p>
          <a:p>
            <a:r>
              <a:rPr lang="cs-CZ" dirty="0" smtClean="0"/>
              <a:t>Č. projektu:		OP VK 1.4	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928794" y="4429132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Tvrdé slabiky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DUM je určen pro žáky 2.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Český jazyk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tvrdá slabika, pes, zaklínadlo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Tvrdé slabiky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447800"/>
            <a:ext cx="7862150" cy="480060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err="1" smtClean="0"/>
              <a:t>Honzík</a:t>
            </a:r>
            <a:r>
              <a:rPr lang="cs-CZ" dirty="0" smtClean="0"/>
              <a:t> si hrál na kouzelníka. Říkal zaklínadlo.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Ryby, raky, ryby, raky,</a:t>
            </a:r>
          </a:p>
          <a:p>
            <a:pPr>
              <a:buNone/>
            </a:pPr>
            <a:r>
              <a:rPr lang="cs-CZ" dirty="0" smtClean="0"/>
              <a:t>sady, tady, mraky, straky,</a:t>
            </a:r>
          </a:p>
          <a:p>
            <a:pPr>
              <a:buNone/>
            </a:pPr>
            <a:r>
              <a:rPr lang="cs-CZ" dirty="0" smtClean="0"/>
              <a:t>kruhy, mechy, láry, fáry,</a:t>
            </a:r>
          </a:p>
          <a:p>
            <a:pPr>
              <a:buNone/>
            </a:pPr>
            <a:r>
              <a:rPr lang="cs-CZ" dirty="0" smtClean="0"/>
              <a:t>boty, kuny, čáry, máry.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Vyznač červeně všechny tvrdé slabiky!</a:t>
            </a:r>
            <a:endParaRPr lang="cs-CZ" b="1" dirty="0"/>
          </a:p>
        </p:txBody>
      </p:sp>
      <p:pic>
        <p:nvPicPr>
          <p:cNvPr id="8196" name="Picture 4" descr="C:\Users\notebook\AppData\Local\Microsoft\Windows\Temporary Internet Files\Content.IE5\UF205GOG\MC90019165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29454" y="3786190"/>
            <a:ext cx="1585741" cy="1208257"/>
          </a:xfrm>
          <a:prstGeom prst="rect">
            <a:avLst/>
          </a:prstGeom>
          <a:noFill/>
        </p:spPr>
      </p:pic>
      <p:pic>
        <p:nvPicPr>
          <p:cNvPr id="8202" name="Picture 10" descr="C:\Users\notebook\AppData\Local\Microsoft\Windows\Temporary Internet Files\Content.IE5\DO8ONACJ\MC900444996[2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29256" y="2285992"/>
            <a:ext cx="1158486" cy="15001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notebook\AppData\Local\Microsoft\Windows\Temporary Internet Files\Content.IE5\DO8ONACJ\MP90043125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37141" y="2492896"/>
            <a:ext cx="3106859" cy="2651186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Tvrdé slabiky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Jaký může být pes?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chytrý, velký, černý, strakatý,</a:t>
            </a:r>
          </a:p>
          <a:p>
            <a:pPr>
              <a:buNone/>
            </a:pPr>
            <a:r>
              <a:rPr lang="cs-CZ" dirty="0" smtClean="0"/>
              <a:t>umíněný, poslušný, cvičený,</a:t>
            </a:r>
          </a:p>
          <a:p>
            <a:pPr>
              <a:buNone/>
            </a:pPr>
            <a:r>
              <a:rPr lang="cs-CZ" dirty="0" smtClean="0"/>
              <a:t>hodný, malinký, hluchý,</a:t>
            </a:r>
          </a:p>
          <a:p>
            <a:pPr>
              <a:buNone/>
            </a:pPr>
            <a:r>
              <a:rPr lang="cs-CZ" dirty="0" smtClean="0"/>
              <a:t>chlupatý, dlouhý, starý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Vyznač barevně všechny tvrdé slabiky!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2000" dirty="0" smtClean="0"/>
          </a:p>
          <a:p>
            <a:r>
              <a:rPr lang="cs-CZ" sz="2400" dirty="0" smtClean="0"/>
              <a:t>http://office.</a:t>
            </a:r>
            <a:r>
              <a:rPr lang="cs-CZ" sz="2400" dirty="0" err="1" smtClean="0"/>
              <a:t>microsoft.com</a:t>
            </a:r>
            <a:endParaRPr lang="cs-CZ" sz="24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775</TotalTime>
  <Words>128</Words>
  <Application>Microsoft Office PowerPoint</Application>
  <PresentationFormat>Předvádění na obrazovce (4:3)</PresentationFormat>
  <Paragraphs>36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Slunovrat</vt:lpstr>
      <vt:lpstr>Snímek 1</vt:lpstr>
      <vt:lpstr>Anotace</vt:lpstr>
      <vt:lpstr>Tvrdé slabiky</vt:lpstr>
      <vt:lpstr>Tvrdé slabiky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Dum</cp:lastModifiedBy>
  <cp:revision>94</cp:revision>
  <dcterms:created xsi:type="dcterms:W3CDTF">2013-02-15T21:43:46Z</dcterms:created>
  <dcterms:modified xsi:type="dcterms:W3CDTF">2013-03-15T18:55:48Z</dcterms:modified>
</cp:coreProperties>
</file>