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8" r:id="rId2"/>
    <p:sldId id="269" r:id="rId3"/>
    <p:sldId id="275" r:id="rId4"/>
    <p:sldId id="276" r:id="rId5"/>
    <p:sldId id="35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046B7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2" autoAdjust="0"/>
    <p:restoredTop sz="86458" autoAdjust="0"/>
  </p:normalViewPr>
  <p:slideViewPr>
    <p:cSldViewPr>
      <p:cViewPr varScale="1">
        <p:scale>
          <a:sx n="74" d="100"/>
          <a:sy n="74" d="100"/>
        </p:scale>
        <p:origin x="-1290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318" y="380454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32560" y="1071546"/>
            <a:ext cx="7406640" cy="3214710"/>
          </a:xfrm>
        </p:spPr>
        <p:txBody>
          <a:bodyPr>
            <a:normAutofit/>
          </a:bodyPr>
          <a:lstStyle/>
          <a:p>
            <a:r>
              <a:rPr lang="cs-CZ" dirty="0" smtClean="0"/>
              <a:t>Název školy:		Základní škola </a:t>
            </a:r>
            <a:r>
              <a:rPr lang="cs-CZ" dirty="0" err="1" smtClean="0"/>
              <a:t>Netvořice</a:t>
            </a:r>
            <a:endParaRPr lang="cs-CZ" dirty="0" smtClean="0"/>
          </a:p>
          <a:p>
            <a:r>
              <a:rPr lang="cs-CZ" dirty="0" smtClean="0"/>
              <a:t>Autor:		Olga Marková</a:t>
            </a:r>
          </a:p>
          <a:p>
            <a:r>
              <a:rPr lang="cs-CZ" dirty="0" smtClean="0"/>
              <a:t>Název:		VY_32_INOVACE_05_</a:t>
            </a:r>
          </a:p>
          <a:p>
            <a:r>
              <a:rPr lang="cs-CZ" dirty="0" smtClean="0"/>
              <a:t>Téma:			Souhlásky tvrdé</a:t>
            </a:r>
          </a:p>
          <a:p>
            <a:r>
              <a:rPr lang="cs-CZ" dirty="0" smtClean="0"/>
              <a:t>Č. projektu:		OP VK 1.4	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928794" y="4429132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Tvrdé souhlásky a slabiky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DUM je určen pro žáky 2. ročníku dle ŠVP Škola pro život ZŠ </a:t>
            </a:r>
            <a:r>
              <a:rPr lang="cs-CZ" dirty="0" err="1" smtClean="0"/>
              <a:t>Netvořice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Český jazyk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Prezentace na interaktivní tabuli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Klíčová slova: souhláska, slabika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Tvrdé souhlásky a slabiky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Přiřaď správné slovo k obrázku!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7170" name="Picture 2" descr="C:\Users\notebook\AppData\Local\Microsoft\Windows\Temporary Internet Files\Content.IE5\DO8ONACJ\MP90031557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43042" y="2285992"/>
            <a:ext cx="1785950" cy="1285884"/>
          </a:xfrm>
          <a:prstGeom prst="rect">
            <a:avLst/>
          </a:prstGeom>
          <a:noFill/>
        </p:spPr>
      </p:pic>
      <p:pic>
        <p:nvPicPr>
          <p:cNvPr id="7171" name="Picture 3" descr="C:\Users\notebook\AppData\Local\Microsoft\Windows\Temporary Internet Files\Content.IE5\ZIL1JHLN\MP90044486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57356" y="4286256"/>
            <a:ext cx="1235704" cy="1600192"/>
          </a:xfrm>
          <a:prstGeom prst="rect">
            <a:avLst/>
          </a:prstGeom>
          <a:noFill/>
        </p:spPr>
      </p:pic>
      <p:pic>
        <p:nvPicPr>
          <p:cNvPr id="7172" name="Picture 4" descr="C:\Users\notebook\AppData\Local\Microsoft\Windows\Temporary Internet Files\Content.IE5\DO8ONACJ\MP90038612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29322" y="2285992"/>
            <a:ext cx="2045279" cy="1349884"/>
          </a:xfrm>
          <a:prstGeom prst="rect">
            <a:avLst/>
          </a:prstGeom>
          <a:noFill/>
        </p:spPr>
      </p:pic>
      <p:pic>
        <p:nvPicPr>
          <p:cNvPr id="7173" name="Picture 5" descr="C:\Users\notebook\AppData\Local\Microsoft\Windows\Temporary Internet Files\Content.IE5\ZIL1JHLN\MP90043047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00760" y="4286256"/>
            <a:ext cx="2071702" cy="2071702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1571604" y="3786190"/>
            <a:ext cx="1857388" cy="28575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 rot="10800000">
            <a:off x="1643042" y="6143644"/>
            <a:ext cx="1857388" cy="28575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 rot="10800000">
            <a:off x="6072198" y="3786190"/>
            <a:ext cx="1857388" cy="28575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 rot="10800000">
            <a:off x="6072198" y="6072206"/>
            <a:ext cx="1857388" cy="28575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Tvrdé souhlásky a slabiky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Doplň řadu!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err="1" smtClean="0"/>
              <a:t>hy</a:t>
            </a:r>
            <a:r>
              <a:rPr lang="cs-CZ" dirty="0" smtClean="0"/>
              <a:t> __ </a:t>
            </a:r>
            <a:r>
              <a:rPr lang="cs-CZ" dirty="0" err="1" smtClean="0"/>
              <a:t>ky</a:t>
            </a:r>
            <a:r>
              <a:rPr lang="cs-CZ" dirty="0" smtClean="0"/>
              <a:t> __ </a:t>
            </a:r>
            <a:r>
              <a:rPr lang="cs-CZ" dirty="0" err="1" smtClean="0"/>
              <a:t>dy</a:t>
            </a:r>
            <a:r>
              <a:rPr lang="cs-CZ" dirty="0" smtClean="0"/>
              <a:t> __ </a:t>
            </a:r>
            <a:r>
              <a:rPr lang="cs-CZ" dirty="0" err="1" smtClean="0"/>
              <a:t>ny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/>
              <a:t>Doplň řadu!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__ ch __ r __ t __</a:t>
            </a:r>
            <a:endParaRPr lang="cs-CZ" dirty="0"/>
          </a:p>
        </p:txBody>
      </p:sp>
      <p:pic>
        <p:nvPicPr>
          <p:cNvPr id="3075" name="Picture 3" descr="C:\Users\notebook\AppData\Local\Microsoft\Windows\Temporary Internet Files\Content.IE5\DO8ONACJ\MC90042577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86512" y="2214554"/>
            <a:ext cx="2214578" cy="26645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sz="2000" dirty="0" smtClean="0"/>
          </a:p>
          <a:p>
            <a:r>
              <a:rPr lang="cs-CZ" sz="2400" dirty="0" smtClean="0"/>
              <a:t>http://office.</a:t>
            </a:r>
            <a:r>
              <a:rPr lang="cs-CZ" sz="2400" dirty="0" err="1" smtClean="0"/>
              <a:t>microsoft.com</a:t>
            </a:r>
            <a:endParaRPr lang="cs-CZ" sz="24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775</TotalTime>
  <Words>74</Words>
  <Application>Microsoft Office PowerPoint</Application>
  <PresentationFormat>Předvádění na obrazovce (4:3)</PresentationFormat>
  <Paragraphs>29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Slunovrat</vt:lpstr>
      <vt:lpstr>Snímek 1</vt:lpstr>
      <vt:lpstr>Anotace</vt:lpstr>
      <vt:lpstr>Tvrdé souhlásky a slabiky</vt:lpstr>
      <vt:lpstr>Tvrdé souhlásky a slabiky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klára</dc:creator>
  <cp:lastModifiedBy>Lída</cp:lastModifiedBy>
  <cp:revision>93</cp:revision>
  <dcterms:created xsi:type="dcterms:W3CDTF">2013-02-15T21:43:46Z</dcterms:created>
  <dcterms:modified xsi:type="dcterms:W3CDTF">2013-03-15T18:29:44Z</dcterms:modified>
</cp:coreProperties>
</file>