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7" r:id="rId2"/>
    <p:sldId id="278" r:id="rId3"/>
    <p:sldId id="283" r:id="rId4"/>
    <p:sldId id="284" r:id="rId5"/>
    <p:sldId id="3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46B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2" autoAdjust="0"/>
    <p:restoredTop sz="86458" autoAdjust="0"/>
  </p:normalViewPr>
  <p:slideViewPr>
    <p:cSldViewPr>
      <p:cViewPr varScale="1">
        <p:scale>
          <a:sx n="74" d="100"/>
          <a:sy n="74" d="100"/>
        </p:scale>
        <p:origin x="-129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18" y="38045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071546"/>
            <a:ext cx="7406640" cy="3214710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Olga Marková</a:t>
            </a:r>
          </a:p>
          <a:p>
            <a:r>
              <a:rPr lang="cs-CZ" dirty="0" smtClean="0"/>
              <a:t>Název:		VY_32_INOVACE_06_</a:t>
            </a:r>
          </a:p>
          <a:p>
            <a:r>
              <a:rPr lang="cs-CZ" dirty="0" smtClean="0"/>
              <a:t>Téma:			Souhlásky tvrdé</a:t>
            </a:r>
          </a:p>
          <a:p>
            <a:r>
              <a:rPr lang="cs-CZ" dirty="0" smtClean="0"/>
              <a:t>Č. projektu:		OP VK 1.4	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928794" y="4429132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Tvrdé slabiky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tvrdá slabika, doplň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Tvrdé slabiky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447800"/>
            <a:ext cx="7719274" cy="48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Sestav věty a doplň tvrdé souhlásky!</a:t>
            </a:r>
          </a:p>
          <a:p>
            <a:pPr>
              <a:buNone/>
            </a:pPr>
            <a:r>
              <a:rPr lang="cs-CZ" dirty="0" err="1" smtClean="0"/>
              <a:t>paro</a:t>
            </a:r>
            <a:r>
              <a:rPr lang="cs-CZ" dirty="0" smtClean="0"/>
              <a:t>___, rampou __, mra__, __</a:t>
            </a:r>
            <a:r>
              <a:rPr lang="cs-CZ" dirty="0" err="1" smtClean="0"/>
              <a:t>bník</a:t>
            </a:r>
            <a:r>
              <a:rPr lang="cs-CZ" dirty="0" smtClean="0"/>
              <a:t>, </a:t>
            </a:r>
            <a:r>
              <a:rPr lang="cs-CZ" dirty="0" err="1" smtClean="0"/>
              <a:t>dor</a:t>
            </a:r>
            <a:r>
              <a:rPr lang="cs-CZ" dirty="0" smtClean="0"/>
              <a:t>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Jelen má na hlavě ____.</a:t>
            </a:r>
          </a:p>
          <a:p>
            <a:pPr>
              <a:buNone/>
            </a:pPr>
            <a:r>
              <a:rPr lang="cs-CZ" dirty="0" smtClean="0"/>
              <a:t>V zimě ze střechy visí____.</a:t>
            </a:r>
          </a:p>
          <a:p>
            <a:pPr>
              <a:buNone/>
            </a:pPr>
            <a:r>
              <a:rPr lang="cs-CZ" dirty="0" smtClean="0"/>
              <a:t>Na obloze jsou šedivé_____.</a:t>
            </a:r>
          </a:p>
          <a:p>
            <a:pPr>
              <a:buNone/>
            </a:pPr>
            <a:r>
              <a:rPr lang="cs-CZ" dirty="0" smtClean="0"/>
              <a:t>Kluci šli bruslit na zamrzlý____.</a:t>
            </a:r>
          </a:p>
          <a:p>
            <a:pPr>
              <a:buNone/>
            </a:pPr>
            <a:r>
              <a:rPr lang="cs-CZ" dirty="0" smtClean="0"/>
              <a:t>V cukrárně podávají  _____.</a:t>
            </a:r>
            <a:endParaRPr lang="cs-CZ" dirty="0"/>
          </a:p>
        </p:txBody>
      </p:sp>
      <p:pic>
        <p:nvPicPr>
          <p:cNvPr id="10242" name="Picture 2" descr="C:\Users\notebook\AppData\Local\Microsoft\Windows\Temporary Internet Files\Content.IE5\ERCX607U\MP9004070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2786058"/>
            <a:ext cx="1072072" cy="714436"/>
          </a:xfrm>
          <a:prstGeom prst="rect">
            <a:avLst/>
          </a:prstGeom>
          <a:noFill/>
        </p:spPr>
      </p:pic>
      <p:pic>
        <p:nvPicPr>
          <p:cNvPr id="10243" name="Picture 3" descr="C:\Users\notebook\AppData\Local\Microsoft\Windows\Temporary Internet Files\Content.IE5\ZIL1JHLN\MC90044180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2264" y="4143380"/>
            <a:ext cx="1000132" cy="1000132"/>
          </a:xfrm>
          <a:prstGeom prst="rect">
            <a:avLst/>
          </a:prstGeom>
          <a:noFill/>
        </p:spPr>
      </p:pic>
      <p:pic>
        <p:nvPicPr>
          <p:cNvPr id="10244" name="Picture 4" descr="C:\Users\notebook\AppData\Local\Microsoft\Windows\Temporary Internet Files\Content.IE5\DO8ONACJ\MP90042769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8016" y="5857892"/>
            <a:ext cx="1142976" cy="759900"/>
          </a:xfrm>
          <a:prstGeom prst="rect">
            <a:avLst/>
          </a:prstGeom>
          <a:noFill/>
        </p:spPr>
      </p:pic>
      <p:pic>
        <p:nvPicPr>
          <p:cNvPr id="10246" name="Picture 6" descr="C:\Users\notebook\AppData\Local\Microsoft\Windows\Temporary Internet Files\Content.IE5\ZIL1JHLN\MP90040690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29586" y="3571876"/>
            <a:ext cx="1034437" cy="689355"/>
          </a:xfrm>
          <a:prstGeom prst="rect">
            <a:avLst/>
          </a:prstGeom>
          <a:noFill/>
        </p:spPr>
      </p:pic>
      <p:pic>
        <p:nvPicPr>
          <p:cNvPr id="10248" name="Picture 8" descr="C:\Users\notebook\AppData\Local\Microsoft\Windows\Temporary Internet Files\Content.IE5\UF205GOG\MC90031042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58148" y="4857760"/>
            <a:ext cx="1039582" cy="8381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Tvrdé slabiky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Doplň: </a:t>
            </a:r>
            <a:r>
              <a:rPr lang="cs-CZ" b="1" dirty="0" err="1" smtClean="0"/>
              <a:t>hy</a:t>
            </a:r>
            <a:r>
              <a:rPr lang="cs-CZ" b="1" dirty="0" smtClean="0"/>
              <a:t>, </a:t>
            </a:r>
            <a:r>
              <a:rPr lang="cs-CZ" b="1" dirty="0" err="1" smtClean="0"/>
              <a:t>chy</a:t>
            </a:r>
            <a:r>
              <a:rPr lang="cs-CZ" b="1" dirty="0" smtClean="0"/>
              <a:t>, </a:t>
            </a:r>
            <a:r>
              <a:rPr lang="cs-CZ" b="1" dirty="0" err="1" smtClean="0"/>
              <a:t>ky</a:t>
            </a:r>
            <a:r>
              <a:rPr lang="cs-CZ" b="1" dirty="0" smtClean="0"/>
              <a:t>, </a:t>
            </a:r>
            <a:r>
              <a:rPr lang="cs-CZ" b="1" dirty="0" err="1" smtClean="0"/>
              <a:t>ry</a:t>
            </a:r>
            <a:r>
              <a:rPr lang="cs-CZ" b="1" dirty="0" smtClean="0"/>
              <a:t>, </a:t>
            </a:r>
            <a:r>
              <a:rPr lang="cs-CZ" b="1" dirty="0" err="1" smtClean="0"/>
              <a:t>dy</a:t>
            </a:r>
            <a:r>
              <a:rPr lang="cs-CZ" b="1" dirty="0" smtClean="0"/>
              <a:t>, ty, </a:t>
            </a:r>
            <a:r>
              <a:rPr lang="cs-CZ" b="1" dirty="0" err="1" smtClean="0"/>
              <a:t>ny</a:t>
            </a:r>
            <a:r>
              <a:rPr lang="cs-CZ" b="1" dirty="0" smtClean="0"/>
              <a:t>/ </a:t>
            </a:r>
          </a:p>
          <a:p>
            <a:pPr>
              <a:buNone/>
            </a:pPr>
            <a:r>
              <a:rPr lang="cs-CZ" b="1" dirty="0" smtClean="0"/>
              <a:t>		    </a:t>
            </a:r>
            <a:r>
              <a:rPr lang="cs-CZ" b="1" dirty="0" err="1" smtClean="0"/>
              <a:t>hý</a:t>
            </a:r>
            <a:r>
              <a:rPr lang="cs-CZ" b="1" dirty="0" smtClean="0"/>
              <a:t>, </a:t>
            </a:r>
            <a:r>
              <a:rPr lang="cs-CZ" b="1" dirty="0" err="1" smtClean="0"/>
              <a:t>chý</a:t>
            </a:r>
            <a:r>
              <a:rPr lang="cs-CZ" b="1" dirty="0" smtClean="0"/>
              <a:t>,</a:t>
            </a:r>
            <a:r>
              <a:rPr lang="cs-CZ" b="1" dirty="0" err="1" smtClean="0"/>
              <a:t>ký</a:t>
            </a:r>
            <a:r>
              <a:rPr lang="cs-CZ" b="1" dirty="0" smtClean="0"/>
              <a:t>, </a:t>
            </a:r>
            <a:r>
              <a:rPr lang="cs-CZ" b="1" dirty="0" err="1" smtClean="0"/>
              <a:t>rý</a:t>
            </a:r>
            <a:r>
              <a:rPr lang="cs-CZ" b="1" dirty="0" smtClean="0"/>
              <a:t>, </a:t>
            </a:r>
            <a:r>
              <a:rPr lang="cs-CZ" b="1" dirty="0" err="1" smtClean="0"/>
              <a:t>dý</a:t>
            </a:r>
            <a:r>
              <a:rPr lang="cs-CZ" b="1" dirty="0" smtClean="0"/>
              <a:t>, </a:t>
            </a:r>
            <a:r>
              <a:rPr lang="cs-CZ" b="1" dirty="0" err="1" smtClean="0"/>
              <a:t>tý</a:t>
            </a:r>
            <a:r>
              <a:rPr lang="cs-CZ" b="1" dirty="0" smtClean="0"/>
              <a:t>, </a:t>
            </a:r>
            <a:r>
              <a:rPr lang="cs-CZ" b="1" dirty="0" err="1" smtClean="0"/>
              <a:t>ný</a:t>
            </a: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no __, stře __, __tara, </a:t>
            </a:r>
            <a:r>
              <a:rPr lang="cs-CZ" dirty="0" err="1" smtClean="0"/>
              <a:t>ša</a:t>
            </a:r>
            <a:r>
              <a:rPr lang="cs-CZ" dirty="0" smtClean="0"/>
              <a:t>__, </a:t>
            </a:r>
            <a:r>
              <a:rPr lang="cs-CZ" dirty="0" err="1" smtClean="0"/>
              <a:t>va</a:t>
            </a:r>
            <a:r>
              <a:rPr lang="cs-CZ" dirty="0" smtClean="0"/>
              <a:t>__, ku__ně,</a:t>
            </a:r>
          </a:p>
          <a:p>
            <a:pPr>
              <a:buNone/>
            </a:pPr>
            <a:r>
              <a:rPr lang="cs-CZ" dirty="0" err="1" smtClean="0"/>
              <a:t>švest</a:t>
            </a:r>
            <a:r>
              <a:rPr lang="cs-CZ" dirty="0" smtClean="0"/>
              <a:t>__, </a:t>
            </a:r>
            <a:r>
              <a:rPr lang="cs-CZ" dirty="0" err="1" smtClean="0"/>
              <a:t>su</a:t>
            </a:r>
            <a:r>
              <a:rPr lang="cs-CZ" dirty="0" smtClean="0"/>
              <a:t>__, nemoc__, </a:t>
            </a:r>
            <a:r>
              <a:rPr lang="cs-CZ" dirty="0" err="1" smtClean="0"/>
              <a:t>st</a:t>
            </a:r>
            <a:r>
              <a:rPr lang="cs-CZ" dirty="0" smtClean="0"/>
              <a:t>__</a:t>
            </a:r>
            <a:r>
              <a:rPr lang="cs-CZ" dirty="0" err="1" smtClean="0"/>
              <a:t>ček</a:t>
            </a:r>
            <a:r>
              <a:rPr lang="cs-CZ" dirty="0" smtClean="0"/>
              <a:t>, tu__, </a:t>
            </a:r>
          </a:p>
          <a:p>
            <a:pPr>
              <a:buNone/>
            </a:pPr>
            <a:r>
              <a:rPr lang="cs-CZ" dirty="0" err="1" smtClean="0"/>
              <a:t>mo</a:t>
            </a:r>
            <a:r>
              <a:rPr lang="cs-CZ" dirty="0" smtClean="0"/>
              <a:t>__l, __</a:t>
            </a:r>
            <a:r>
              <a:rPr lang="cs-CZ" dirty="0" err="1" smtClean="0"/>
              <a:t>chle</a:t>
            </a:r>
            <a:r>
              <a:rPr lang="cs-CZ" dirty="0" smtClean="0"/>
              <a:t>, </a:t>
            </a:r>
            <a:r>
              <a:rPr lang="cs-CZ" dirty="0" err="1" smtClean="0"/>
              <a:t>ručič</a:t>
            </a:r>
            <a:r>
              <a:rPr lang="cs-CZ" dirty="0" smtClean="0"/>
              <a:t>__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11266" name="Picture 2" descr="C:\Users\notebook\AppData\Local\Microsoft\Windows\Temporary Internet Files\Content.IE5\DO8ONACJ\MC90044179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86644" y="428604"/>
            <a:ext cx="1443038" cy="1443038"/>
          </a:xfrm>
          <a:prstGeom prst="rect">
            <a:avLst/>
          </a:prstGeom>
          <a:noFill/>
        </p:spPr>
      </p:pic>
      <p:pic>
        <p:nvPicPr>
          <p:cNvPr id="11267" name="Picture 3" descr="C:\Users\notebook\AppData\Local\Microsoft\Windows\Temporary Internet Files\Content.IE5\ZIL1JHLN\MC9003312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5286388"/>
            <a:ext cx="1485767" cy="1357322"/>
          </a:xfrm>
          <a:prstGeom prst="rect">
            <a:avLst/>
          </a:prstGeom>
          <a:noFill/>
        </p:spPr>
      </p:pic>
      <p:pic>
        <p:nvPicPr>
          <p:cNvPr id="11268" name="Picture 4" descr="C:\Users\notebook\AppData\Local\Microsoft\Windows\Temporary Internet Files\Content.IE5\UF205GOG\MC90044129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5143512"/>
            <a:ext cx="1443038" cy="1443038"/>
          </a:xfrm>
          <a:prstGeom prst="rect">
            <a:avLst/>
          </a:prstGeom>
          <a:noFill/>
        </p:spPr>
      </p:pic>
      <p:pic>
        <p:nvPicPr>
          <p:cNvPr id="11269" name="Picture 5" descr="C:\Users\notebook\AppData\Local\Microsoft\Windows\Temporary Internet Files\Content.IE5\DO8ONACJ\MP9004311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71670" y="5143512"/>
            <a:ext cx="1100243" cy="15001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800" dirty="0" smtClean="0"/>
          </a:p>
          <a:p>
            <a:r>
              <a:rPr lang="cs-CZ" sz="2400" dirty="0" smtClean="0"/>
              <a:t>http://office.</a:t>
            </a:r>
            <a:r>
              <a:rPr lang="cs-CZ" sz="2400" dirty="0" err="1" smtClean="0"/>
              <a:t>microsoft.com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775</TotalTime>
  <Words>103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Snímek 1</vt:lpstr>
      <vt:lpstr>Anotace</vt:lpstr>
      <vt:lpstr>Tvrdé slabiky</vt:lpstr>
      <vt:lpstr>Tvrdé slabiky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93</cp:revision>
  <dcterms:created xsi:type="dcterms:W3CDTF">2013-02-15T21:43:46Z</dcterms:created>
  <dcterms:modified xsi:type="dcterms:W3CDTF">2013-03-15T18:30:35Z</dcterms:modified>
</cp:coreProperties>
</file>