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38" r:id="rId2"/>
    <p:sldId id="339" r:id="rId3"/>
    <p:sldId id="340" r:id="rId4"/>
    <p:sldId id="341" r:id="rId5"/>
    <p:sldId id="3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VY_32_INOVACE_18_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a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měkká slabika, tvrdá slabika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nebo </a:t>
            </a:r>
            <a:r>
              <a:rPr lang="cs-CZ" dirty="0" err="1" smtClean="0"/>
              <a:t>di</a:t>
            </a:r>
            <a:r>
              <a:rPr lang="cs-CZ" dirty="0" smtClean="0"/>
              <a:t>, ti, ni?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47800"/>
            <a:ext cx="7862150" cy="48006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/>
              <a:t>Doplň do slov měkké a tvrdé slabiky!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ty-ti</a:t>
            </a:r>
          </a:p>
          <a:p>
            <a:pPr>
              <a:buNone/>
            </a:pPr>
            <a:r>
              <a:rPr lang="cs-CZ" dirty="0" smtClean="0"/>
              <a:t>Kamarádi si __kají, budíky zase __kají.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C000"/>
                </a:solidFill>
              </a:rPr>
              <a:t>dy</a:t>
            </a:r>
            <a:r>
              <a:rPr lang="cs-CZ" b="1" dirty="0" smtClean="0">
                <a:solidFill>
                  <a:srgbClr val="FFC000"/>
                </a:solidFill>
              </a:rPr>
              <a:t>-</a:t>
            </a:r>
            <a:r>
              <a:rPr lang="cs-CZ" b="1" dirty="0" err="1" smtClean="0">
                <a:solidFill>
                  <a:srgbClr val="FFC000"/>
                </a:solidFill>
              </a:rPr>
              <a:t>dí</a:t>
            </a: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Vylezou si na </a:t>
            </a:r>
            <a:r>
              <a:rPr lang="cs-CZ" dirty="0" err="1" smtClean="0"/>
              <a:t>pose</a:t>
            </a:r>
            <a:r>
              <a:rPr lang="cs-CZ" dirty="0" smtClean="0"/>
              <a:t>__, nahoře potichu se__.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C000"/>
                </a:solidFill>
              </a:rPr>
              <a:t>dy</a:t>
            </a:r>
            <a:r>
              <a:rPr lang="cs-CZ" b="1" dirty="0" smtClean="0">
                <a:solidFill>
                  <a:srgbClr val="FFC000"/>
                </a:solidFill>
              </a:rPr>
              <a:t>-</a:t>
            </a:r>
            <a:r>
              <a:rPr lang="cs-CZ" b="1" dirty="0" err="1" smtClean="0">
                <a:solidFill>
                  <a:srgbClr val="FFC000"/>
                </a:solidFill>
              </a:rPr>
              <a:t>dí</a:t>
            </a: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Na Vánoce máme ho__,tyto věci se mi ho__.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C000"/>
                </a:solidFill>
              </a:rPr>
              <a:t>dy</a:t>
            </a:r>
            <a:r>
              <a:rPr lang="cs-CZ" b="1" dirty="0" smtClean="0">
                <a:solidFill>
                  <a:srgbClr val="FFC000"/>
                </a:solidFill>
              </a:rPr>
              <a:t>-</a:t>
            </a:r>
            <a:r>
              <a:rPr lang="cs-CZ" b="1" dirty="0" err="1" smtClean="0">
                <a:solidFill>
                  <a:srgbClr val="FFC000"/>
                </a:solidFill>
              </a:rPr>
              <a:t>dí</a:t>
            </a:r>
            <a:endParaRPr lang="cs-CZ" b="1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Lidé mají </a:t>
            </a:r>
            <a:r>
              <a:rPr lang="cs-CZ" dirty="0" err="1" smtClean="0"/>
              <a:t>nála</a:t>
            </a:r>
            <a:r>
              <a:rPr lang="cs-CZ" dirty="0" smtClean="0"/>
              <a:t>__, kytaru si </a:t>
            </a:r>
            <a:r>
              <a:rPr lang="cs-CZ" dirty="0" err="1" smtClean="0"/>
              <a:t>nala</a:t>
            </a:r>
            <a:r>
              <a:rPr lang="cs-CZ" dirty="0" smtClean="0"/>
              <a:t>__.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 nebo </a:t>
            </a:r>
            <a:r>
              <a:rPr lang="cs-CZ" dirty="0" err="1" smtClean="0"/>
              <a:t>di</a:t>
            </a:r>
            <a:r>
              <a:rPr lang="cs-CZ" dirty="0" smtClean="0"/>
              <a:t>, ti, ni?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48006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/>
              <a:t>Doplň do slov měkké a tvrdé slabiky!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err="1" smtClean="0">
                <a:solidFill>
                  <a:srgbClr val="92D050"/>
                </a:solidFill>
              </a:rPr>
              <a:t>dy</a:t>
            </a:r>
            <a:r>
              <a:rPr lang="cs-CZ" sz="2800" b="1" dirty="0" smtClean="0">
                <a:solidFill>
                  <a:srgbClr val="92D050"/>
                </a:solidFill>
              </a:rPr>
              <a:t>-</a:t>
            </a:r>
            <a:r>
              <a:rPr lang="cs-CZ" sz="2800" b="1" dirty="0" err="1" smtClean="0">
                <a:solidFill>
                  <a:srgbClr val="92D050"/>
                </a:solidFill>
              </a:rPr>
              <a:t>di</a:t>
            </a:r>
            <a:endParaRPr lang="cs-CZ" sz="2800" b="1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sz="2800" dirty="0" smtClean="0"/>
              <a:t>Děda dává </a:t>
            </a:r>
            <a:r>
              <a:rPr lang="cs-CZ" sz="2800" dirty="0" err="1" smtClean="0"/>
              <a:t>ra</a:t>
            </a:r>
            <a:r>
              <a:rPr lang="cs-CZ" sz="2800" dirty="0" smtClean="0"/>
              <a:t>__, my ho máme </a:t>
            </a:r>
            <a:r>
              <a:rPr lang="cs-CZ" sz="2800" dirty="0" err="1" smtClean="0"/>
              <a:t>rá</a:t>
            </a:r>
            <a:r>
              <a:rPr lang="cs-CZ" sz="2800" dirty="0" smtClean="0"/>
              <a:t>__.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ní-</a:t>
            </a:r>
            <a:r>
              <a:rPr lang="cs-CZ" sz="2800" b="1" dirty="0" err="1" smtClean="0">
                <a:solidFill>
                  <a:srgbClr val="7030A0"/>
                </a:solidFill>
              </a:rPr>
              <a:t>ny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800" dirty="0" smtClean="0"/>
              <a:t>Kari to je koře__, keře mají koře__.</a:t>
            </a:r>
          </a:p>
          <a:p>
            <a:pPr>
              <a:buNone/>
            </a:pPr>
            <a:r>
              <a:rPr lang="cs-CZ" sz="2800" b="1" dirty="0" err="1" smtClean="0">
                <a:solidFill>
                  <a:srgbClr val="C00000"/>
                </a:solidFill>
              </a:rPr>
              <a:t>dí</a:t>
            </a:r>
            <a:r>
              <a:rPr lang="cs-CZ" sz="2800" b="1" dirty="0" smtClean="0">
                <a:solidFill>
                  <a:srgbClr val="C00000"/>
                </a:solidFill>
              </a:rPr>
              <a:t>-</a:t>
            </a:r>
            <a:r>
              <a:rPr lang="cs-CZ" sz="2800" b="1" dirty="0" err="1" smtClean="0">
                <a:solidFill>
                  <a:srgbClr val="C00000"/>
                </a:solidFill>
              </a:rPr>
              <a:t>dy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dirty="0" smtClean="0"/>
              <a:t>Hoši zase </a:t>
            </a:r>
            <a:r>
              <a:rPr lang="cs-CZ" sz="2800" dirty="0" err="1" smtClean="0"/>
              <a:t>závo</a:t>
            </a:r>
            <a:r>
              <a:rPr lang="cs-CZ" sz="2800" dirty="0" smtClean="0"/>
              <a:t>__, pořádají </a:t>
            </a:r>
            <a:r>
              <a:rPr lang="cs-CZ" sz="2800" dirty="0" err="1" smtClean="0"/>
              <a:t>závo</a:t>
            </a:r>
            <a:r>
              <a:rPr lang="cs-CZ" sz="2800" dirty="0" smtClean="0"/>
              <a:t>__.</a:t>
            </a:r>
          </a:p>
          <a:p>
            <a:pPr>
              <a:buNone/>
            </a:pPr>
            <a:r>
              <a:rPr lang="cs-CZ" sz="2800" b="1" dirty="0" err="1" smtClean="0">
                <a:solidFill>
                  <a:srgbClr val="C00000"/>
                </a:solidFill>
              </a:rPr>
              <a:t>dí</a:t>
            </a:r>
            <a:r>
              <a:rPr lang="cs-CZ" sz="2800" b="1" dirty="0" smtClean="0">
                <a:solidFill>
                  <a:srgbClr val="C00000"/>
                </a:solidFill>
              </a:rPr>
              <a:t>-</a:t>
            </a:r>
            <a:r>
              <a:rPr lang="cs-CZ" sz="2800" b="1" dirty="0" err="1" smtClean="0">
                <a:solidFill>
                  <a:srgbClr val="C00000"/>
                </a:solidFill>
              </a:rPr>
              <a:t>dy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800" dirty="0" smtClean="0"/>
              <a:t>Kamarádi rádi </a:t>
            </a:r>
            <a:r>
              <a:rPr lang="cs-CZ" sz="2800" dirty="0" err="1" smtClean="0"/>
              <a:t>řá</a:t>
            </a:r>
            <a:r>
              <a:rPr lang="cs-CZ" sz="2800" dirty="0" smtClean="0"/>
              <a:t>__, lavice dělají </a:t>
            </a:r>
            <a:r>
              <a:rPr lang="cs-CZ" sz="2800" dirty="0" err="1" smtClean="0"/>
              <a:t>řa</a:t>
            </a:r>
            <a:r>
              <a:rPr lang="cs-CZ" sz="2800" dirty="0" smtClean="0"/>
              <a:t>__.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Slunce 4"/>
          <p:cNvSpPr/>
          <p:nvPr/>
        </p:nvSpPr>
        <p:spPr>
          <a:xfrm>
            <a:off x="6786578" y="3357562"/>
            <a:ext cx="2143108" cy="2071702"/>
          </a:xfrm>
          <a:prstGeom prst="sun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171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Slabiky dy, ty, ny nebo di, ti, ni?</vt:lpstr>
      <vt:lpstr>Slabiky dy, ty, ny nebo di, ti, ni?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94</cp:revision>
  <dcterms:created xsi:type="dcterms:W3CDTF">2013-02-15T21:43:46Z</dcterms:created>
  <dcterms:modified xsi:type="dcterms:W3CDTF">2013-03-15T18:43:08Z</dcterms:modified>
</cp:coreProperties>
</file>