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42" r:id="rId2"/>
    <p:sldId id="343" r:id="rId3"/>
    <p:sldId id="344" r:id="rId4"/>
    <p:sldId id="345" r:id="rId5"/>
    <p:sldId id="3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VY_32_INOVACE_19_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Opakování 1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opakování, stromeček, slabika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 1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Zakroužkuj </a:t>
            </a:r>
            <a:r>
              <a:rPr lang="cs-CZ" sz="2800" b="1" dirty="0" smtClean="0">
                <a:solidFill>
                  <a:srgbClr val="FF0000"/>
                </a:solidFill>
              </a:rPr>
              <a:t>červeně</a:t>
            </a:r>
            <a:r>
              <a:rPr lang="cs-CZ" sz="2800" b="1" dirty="0" smtClean="0"/>
              <a:t> tvrdé slabiky na </a:t>
            </a:r>
          </a:p>
          <a:p>
            <a:pPr>
              <a:buNone/>
            </a:pPr>
            <a:r>
              <a:rPr lang="cs-CZ" sz="2800" b="1" dirty="0" smtClean="0"/>
              <a:t>stromečku!</a:t>
            </a:r>
          </a:p>
          <a:p>
            <a:pPr>
              <a:buNone/>
            </a:pPr>
            <a:r>
              <a:rPr lang="cs-CZ" sz="1600" b="1" dirty="0" smtClean="0"/>
              <a:t>Nápověda: 2 slabiky na stromeček</a:t>
            </a:r>
            <a:br>
              <a:rPr lang="cs-CZ" sz="1600" b="1" dirty="0" smtClean="0"/>
            </a:br>
            <a:r>
              <a:rPr lang="cs-CZ" sz="1600" b="1" dirty="0" smtClean="0"/>
              <a:t>              nepatří.</a:t>
            </a:r>
            <a:endParaRPr lang="cs-CZ" sz="1600" b="1" dirty="0"/>
          </a:p>
        </p:txBody>
      </p:sp>
      <p:sp>
        <p:nvSpPr>
          <p:cNvPr id="1027" name="Tree"/>
          <p:cNvSpPr>
            <a:spLocks noEditPoints="1" noChangeArrowheads="1"/>
          </p:cNvSpPr>
          <p:nvPr/>
        </p:nvSpPr>
        <p:spPr bwMode="auto">
          <a:xfrm>
            <a:off x="3143240" y="2500306"/>
            <a:ext cx="4143404" cy="385765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2750561">
            <a:off x="4663973" y="5559436"/>
            <a:ext cx="956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hy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919353">
            <a:off x="5210809" y="3010527"/>
            <a:ext cx="81771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>
                <a:solidFill>
                  <a:schemeClr val="bg1"/>
                </a:solidFill>
              </a:rPr>
              <a:t>chy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498799">
            <a:off x="4214810" y="4214818"/>
            <a:ext cx="5715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>
                <a:solidFill>
                  <a:schemeClr val="bg1"/>
                </a:solidFill>
              </a:rPr>
              <a:t>ky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1013012">
            <a:off x="5857884" y="5286388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ry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7777631">
            <a:off x="5715008" y="4143380"/>
            <a:ext cx="50006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>
                <a:solidFill>
                  <a:schemeClr val="bg1"/>
                </a:solidFill>
              </a:rPr>
              <a:t>dy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326639">
            <a:off x="3830498" y="5530205"/>
            <a:ext cx="100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ty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371475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462352">
            <a:off x="4554454" y="3214751"/>
            <a:ext cx="7858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my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57818" y="4786322"/>
            <a:ext cx="571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ly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 1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b="1" dirty="0" smtClean="0"/>
              <a:t>Napiš slova s danými slabikami!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hy</a:t>
            </a:r>
            <a:r>
              <a:rPr lang="cs-CZ" dirty="0" smtClean="0"/>
              <a:t>		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92D050"/>
                </a:solidFill>
              </a:rPr>
              <a:t>chy</a:t>
            </a:r>
            <a:endParaRPr lang="cs-CZ" b="1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b="1" dirty="0" err="1" smtClean="0">
                <a:solidFill>
                  <a:srgbClr val="FFC000"/>
                </a:solidFill>
              </a:rPr>
              <a:t>ky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ry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7030A0"/>
                </a:solidFill>
              </a:rPr>
              <a:t>dy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ty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00B0F0"/>
                </a:solidFill>
              </a:rPr>
              <a:t>ny</a:t>
            </a: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0" name="Elipsa 9"/>
          <p:cNvSpPr/>
          <p:nvPr/>
        </p:nvSpPr>
        <p:spPr>
          <a:xfrm>
            <a:off x="3000364" y="2500306"/>
            <a:ext cx="2428892" cy="428628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00694" y="3000372"/>
            <a:ext cx="2428892" cy="4286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857488" y="3500438"/>
            <a:ext cx="2428892" cy="4286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429256" y="4000504"/>
            <a:ext cx="2428892" cy="428628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928926" y="4500570"/>
            <a:ext cx="2428892" cy="428628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500694" y="5143512"/>
            <a:ext cx="2428892" cy="4286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000364" y="5643578"/>
            <a:ext cx="2428892" cy="42862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777</TotalTime>
  <Words>73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Opakování 1</vt:lpstr>
      <vt:lpstr>Opakování 1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94</cp:revision>
  <dcterms:created xsi:type="dcterms:W3CDTF">2013-02-15T21:43:46Z</dcterms:created>
  <dcterms:modified xsi:type="dcterms:W3CDTF">2013-03-15T18:46:00Z</dcterms:modified>
</cp:coreProperties>
</file>