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26"/>
  </p:notesMasterIdLst>
  <p:sldIdLst>
    <p:sldId id="335" r:id="rId2"/>
    <p:sldId id="338" r:id="rId3"/>
    <p:sldId id="336" r:id="rId4"/>
    <p:sldId id="261" r:id="rId5"/>
    <p:sldId id="262" r:id="rId6"/>
    <p:sldId id="263" r:id="rId7"/>
    <p:sldId id="264" r:id="rId8"/>
    <p:sldId id="266" r:id="rId9"/>
    <p:sldId id="267" r:id="rId10"/>
    <p:sldId id="268" r:id="rId11"/>
    <p:sldId id="270" r:id="rId12"/>
    <p:sldId id="271" r:id="rId13"/>
    <p:sldId id="273" r:id="rId14"/>
    <p:sldId id="274" r:id="rId15"/>
    <p:sldId id="275" r:id="rId16"/>
    <p:sldId id="277" r:id="rId17"/>
    <p:sldId id="278" r:id="rId18"/>
    <p:sldId id="279" r:id="rId19"/>
    <p:sldId id="281" r:id="rId20"/>
    <p:sldId id="282" r:id="rId21"/>
    <p:sldId id="283" r:id="rId22"/>
    <p:sldId id="284" r:id="rId23"/>
    <p:sldId id="306" r:id="rId24"/>
    <p:sldId id="286" r:id="rId2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CCFFFF"/>
    <a:srgbClr val="CCFFCC"/>
    <a:srgbClr val="00602B"/>
    <a:srgbClr val="66FFFF"/>
    <a:srgbClr val="00FF00"/>
    <a:srgbClr val="FF0000"/>
    <a:srgbClr val="FF00FF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35" autoAdjust="0"/>
    <p:restoredTop sz="93066" autoAdjust="0"/>
  </p:normalViewPr>
  <p:slideViewPr>
    <p:cSldViewPr snapToObjects="1">
      <p:cViewPr varScale="1">
        <p:scale>
          <a:sx n="64" d="100"/>
          <a:sy n="64" d="100"/>
        </p:scale>
        <p:origin x="-157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Mgr.Hana</a:t>
          </a:r>
          <a:r>
            <a:rPr lang="cs-CZ" sz="2000" dirty="0" smtClean="0"/>
            <a:t> </a:t>
          </a:r>
          <a:r>
            <a:rPr lang="cs-CZ" sz="2000" dirty="0" smtClean="0"/>
            <a:t>Halamová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TÉMA</a:t>
          </a:r>
          <a:r>
            <a:rPr lang="cs-CZ" sz="2000" dirty="0" smtClean="0"/>
            <a:t>: </a:t>
          </a:r>
          <a:r>
            <a:rPr lang="cs-CZ" sz="2000" dirty="0" err="1" smtClean="0"/>
            <a:t>Wiederholung</a:t>
          </a:r>
          <a:r>
            <a:rPr lang="cs-CZ" sz="2000" dirty="0" smtClean="0"/>
            <a:t> 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</a:t>
          </a:r>
          <a:r>
            <a:rPr lang="cs-CZ" sz="2000" dirty="0" smtClean="0">
              <a:solidFill>
                <a:schemeClr val="tx1"/>
              </a:solidFill>
            </a:rPr>
            <a:t>22_NJ8_ AZ-kvíz,vyber odpověď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BF7B536-0B22-41C4-8953-D85F11F36135}" type="presOf" srcId="{D1D4F407-5343-4D3F-B5B9-D407B03CAEB4}" destId="{AED2198E-93D5-4001-81B4-73124B309672}" srcOrd="1" destOrd="0" presId="urn:microsoft.com/office/officeart/2005/8/layout/target3"/>
    <dgm:cxn modelId="{68FDA27C-35D9-45CB-B2BB-C49D9875E424}" type="presOf" srcId="{1AE9165A-6B70-4FFD-A49C-881BF73B4F04}" destId="{A9F01C16-B5C0-47B0-9750-F7E5E11674A0}" srcOrd="0" destOrd="0" presId="urn:microsoft.com/office/officeart/2005/8/layout/target3"/>
    <dgm:cxn modelId="{5E41E71B-C8F5-492F-B407-D114A689FA54}" type="presOf" srcId="{D1B46980-6531-4606-95E6-44980827E919}" destId="{2BE915AB-18AA-4053-B92C-3BFC9ED204BB}" srcOrd="1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B5613981-1FC6-4409-9972-CDB9A696484E}" type="presOf" srcId="{1F4F8BC0-F267-4379-9FE7-6FFC8B64BAD8}" destId="{017154CD-D9A9-4968-AD11-1207A3C4C00A}" srcOrd="1" destOrd="0" presId="urn:microsoft.com/office/officeart/2005/8/layout/target3"/>
    <dgm:cxn modelId="{0B7423BE-B279-4CD0-B39A-D7856F05AFF1}" type="presOf" srcId="{D1D4F407-5343-4D3F-B5B9-D407B03CAEB4}" destId="{D005CE8C-CC26-4C3E-AC11-E15060ECD759}" srcOrd="0" destOrd="0" presId="urn:microsoft.com/office/officeart/2005/8/layout/target3"/>
    <dgm:cxn modelId="{93143418-EE9F-4430-B50A-BC8E2EB7D1AA}" type="presOf" srcId="{26CBEA56-8CFD-48C0-BD6E-2EB16B1FBF42}" destId="{5583D5C5-FAFF-4548-819C-80E289F7377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A075DC1-FE92-4BE1-A2BD-72A7AB8008BD}" type="presOf" srcId="{1AE9165A-6B70-4FFD-A49C-881BF73B4F04}" destId="{BD3627E9-8FC8-4A2F-B3EA-FAE798EF81D8}" srcOrd="1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759B448A-2E12-41D6-9E71-FAA568C229AB}" type="presOf" srcId="{26CBEA56-8CFD-48C0-BD6E-2EB16B1FBF42}" destId="{92E1E9E3-D1F0-4866-9424-7ECC0DD990BC}" srcOrd="1" destOrd="0" presId="urn:microsoft.com/office/officeart/2005/8/layout/target3"/>
    <dgm:cxn modelId="{25AEE6F5-7120-4790-9207-5F9537B32BEC}" type="presOf" srcId="{1F4F8BC0-F267-4379-9FE7-6FFC8B64BAD8}" destId="{C8857ABF-5052-4733-A46C-0F8B764FF76F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0CB5B3AB-0854-4C01-A743-35F815D8D82A}" type="presOf" srcId="{D1B46980-6531-4606-95E6-44980827E919}" destId="{6140AFEC-043D-4C43-A2F9-D0F5331DF3A3}" srcOrd="0" destOrd="0" presId="urn:microsoft.com/office/officeart/2005/8/layout/target3"/>
    <dgm:cxn modelId="{262CFEF1-CCFD-4745-A187-1DD0A8DEE848}" type="presOf" srcId="{757F3AB3-0718-4624-B441-E567A8F0AB56}" destId="{333A1088-737F-45CB-B68E-254E46348037}" srcOrd="0" destOrd="0" presId="urn:microsoft.com/office/officeart/2005/8/layout/target3"/>
    <dgm:cxn modelId="{6025EA46-3C5E-4A61-9FD4-F5FC56DD79E8}" type="presParOf" srcId="{333A1088-737F-45CB-B68E-254E46348037}" destId="{F5ABB229-8D3B-4694-996A-96F23CF14429}" srcOrd="0" destOrd="0" presId="urn:microsoft.com/office/officeart/2005/8/layout/target3"/>
    <dgm:cxn modelId="{0C8FD77B-2994-4935-9623-B927E68871BA}" type="presParOf" srcId="{333A1088-737F-45CB-B68E-254E46348037}" destId="{F41139FD-01EE-4571-8B17-4FB00FC51163}" srcOrd="1" destOrd="0" presId="urn:microsoft.com/office/officeart/2005/8/layout/target3"/>
    <dgm:cxn modelId="{2DCE8D26-D8DF-408D-8DAE-4C1F0EB1B13D}" type="presParOf" srcId="{333A1088-737F-45CB-B68E-254E46348037}" destId="{D005CE8C-CC26-4C3E-AC11-E15060ECD759}" srcOrd="2" destOrd="0" presId="urn:microsoft.com/office/officeart/2005/8/layout/target3"/>
    <dgm:cxn modelId="{E38B76BD-4F19-4B06-9C4B-159637A120AF}" type="presParOf" srcId="{333A1088-737F-45CB-B68E-254E46348037}" destId="{2C702D82-9B77-49B7-9568-BB8EB47C3372}" srcOrd="3" destOrd="0" presId="urn:microsoft.com/office/officeart/2005/8/layout/target3"/>
    <dgm:cxn modelId="{42934782-65F2-4036-ACA7-CEC18C67BCD7}" type="presParOf" srcId="{333A1088-737F-45CB-B68E-254E46348037}" destId="{A52A0455-90FF-4808-ABD0-F02540D31D5A}" srcOrd="4" destOrd="0" presId="urn:microsoft.com/office/officeart/2005/8/layout/target3"/>
    <dgm:cxn modelId="{3ED8CEA3-71A1-4CFF-B7D2-7B65DE21A0A6}" type="presParOf" srcId="{333A1088-737F-45CB-B68E-254E46348037}" destId="{6140AFEC-043D-4C43-A2F9-D0F5331DF3A3}" srcOrd="5" destOrd="0" presId="urn:microsoft.com/office/officeart/2005/8/layout/target3"/>
    <dgm:cxn modelId="{1A99B26E-A07D-409C-BE3D-2CF3720CE478}" type="presParOf" srcId="{333A1088-737F-45CB-B68E-254E46348037}" destId="{71A10DEB-455E-4133-A618-0A0EE82A21E3}" srcOrd="6" destOrd="0" presId="urn:microsoft.com/office/officeart/2005/8/layout/target3"/>
    <dgm:cxn modelId="{5B635E8D-451A-474B-B3F1-11134B6CDA31}" type="presParOf" srcId="{333A1088-737F-45CB-B68E-254E46348037}" destId="{DA6A876D-6D25-492F-8BDC-9AE6A6CFB1FA}" srcOrd="7" destOrd="0" presId="urn:microsoft.com/office/officeart/2005/8/layout/target3"/>
    <dgm:cxn modelId="{3F1FB483-3520-49D7-80CA-18B48A04178A}" type="presParOf" srcId="{333A1088-737F-45CB-B68E-254E46348037}" destId="{A9F01C16-B5C0-47B0-9750-F7E5E11674A0}" srcOrd="8" destOrd="0" presId="urn:microsoft.com/office/officeart/2005/8/layout/target3"/>
    <dgm:cxn modelId="{2C6FA91E-2237-4845-B284-C839BB492D3A}" type="presParOf" srcId="{333A1088-737F-45CB-B68E-254E46348037}" destId="{5C0CF724-3222-4429-B09A-F154A62FD507}" srcOrd="9" destOrd="0" presId="urn:microsoft.com/office/officeart/2005/8/layout/target3"/>
    <dgm:cxn modelId="{979C94B7-BEF6-40E1-B678-35BE701E7D26}" type="presParOf" srcId="{333A1088-737F-45CB-B68E-254E46348037}" destId="{71A5FEA7-FE77-4220-960F-2AB7AE466FE5}" srcOrd="10" destOrd="0" presId="urn:microsoft.com/office/officeart/2005/8/layout/target3"/>
    <dgm:cxn modelId="{D2CFCB3E-A990-4800-80BF-CF57A3394756}" type="presParOf" srcId="{333A1088-737F-45CB-B68E-254E46348037}" destId="{C8857ABF-5052-4733-A46C-0F8B764FF76F}" srcOrd="11" destOrd="0" presId="urn:microsoft.com/office/officeart/2005/8/layout/target3"/>
    <dgm:cxn modelId="{FF8DAD5C-3E69-4236-AF69-05A63F39A5B2}" type="presParOf" srcId="{333A1088-737F-45CB-B68E-254E46348037}" destId="{1839E65E-6E97-41D2-A171-98C033275D27}" srcOrd="12" destOrd="0" presId="urn:microsoft.com/office/officeart/2005/8/layout/target3"/>
    <dgm:cxn modelId="{9150C940-45CC-4B6A-A6EC-230785175751}" type="presParOf" srcId="{333A1088-737F-45CB-B68E-254E46348037}" destId="{914F10DC-A7FA-462B-9334-03354AC7EA9F}" srcOrd="13" destOrd="0" presId="urn:microsoft.com/office/officeart/2005/8/layout/target3"/>
    <dgm:cxn modelId="{C999CDA7-9A95-4C02-9BDF-59B24BCC39F0}" type="presParOf" srcId="{333A1088-737F-45CB-B68E-254E46348037}" destId="{5583D5C5-FAFF-4548-819C-80E289F73770}" srcOrd="14" destOrd="0" presId="urn:microsoft.com/office/officeart/2005/8/layout/target3"/>
    <dgm:cxn modelId="{FCD9CE15-946D-4B96-BA01-0FAF64F057D4}" type="presParOf" srcId="{333A1088-737F-45CB-B68E-254E46348037}" destId="{AED2198E-93D5-4001-81B4-73124B309672}" srcOrd="15" destOrd="0" presId="urn:microsoft.com/office/officeart/2005/8/layout/target3"/>
    <dgm:cxn modelId="{610F17CC-1B74-49AC-AE37-25DDFB324F6A}" type="presParOf" srcId="{333A1088-737F-45CB-B68E-254E46348037}" destId="{2BE915AB-18AA-4053-B92C-3BFC9ED204BB}" srcOrd="16" destOrd="0" presId="urn:microsoft.com/office/officeart/2005/8/layout/target3"/>
    <dgm:cxn modelId="{A06D4920-F3AA-43AD-88DF-EEA5DA3E5F47}" type="presParOf" srcId="{333A1088-737F-45CB-B68E-254E46348037}" destId="{BD3627E9-8FC8-4A2F-B3EA-FAE798EF81D8}" srcOrd="17" destOrd="0" presId="urn:microsoft.com/office/officeart/2005/8/layout/target3"/>
    <dgm:cxn modelId="{BB574BB6-6CD9-464C-9934-19A948550809}" type="presParOf" srcId="{333A1088-737F-45CB-B68E-254E46348037}" destId="{017154CD-D9A9-4968-AD11-1207A3C4C00A}" srcOrd="18" destOrd="0" presId="urn:microsoft.com/office/officeart/2005/8/layout/target3"/>
    <dgm:cxn modelId="{28D06F23-624C-4530-882A-331AE8124E2B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Mgr.Hana</a:t>
          </a:r>
          <a:r>
            <a:rPr lang="cs-CZ" sz="2000" kern="1200" dirty="0" smtClean="0"/>
            <a:t> </a:t>
          </a:r>
          <a:r>
            <a:rPr lang="cs-CZ" sz="2000" kern="1200" dirty="0" smtClean="0"/>
            <a:t>Halamová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</a:t>
          </a:r>
          <a:r>
            <a:rPr lang="cs-CZ" sz="2000" kern="1200" dirty="0" smtClean="0">
              <a:solidFill>
                <a:schemeClr val="tx1"/>
              </a:solidFill>
            </a:rPr>
            <a:t>22_NJ8_ AZ-kvíz,vyber odpověď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</a:t>
          </a:r>
          <a:r>
            <a:rPr lang="cs-CZ" sz="2000" kern="1200" dirty="0" smtClean="0"/>
            <a:t>: </a:t>
          </a:r>
          <a:r>
            <a:rPr lang="cs-CZ" sz="2000" kern="1200" dirty="0" err="1" smtClean="0"/>
            <a:t>Wiederholung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4005B6-8C75-4955-B892-9E2D6456F2F8}" type="datetimeFigureOut">
              <a:rPr lang="de-DE" smtClean="0"/>
              <a:pPr/>
              <a:t>15.03.2013</a:t>
            </a:fld>
            <a:endParaRPr lang="de-DE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C12DB5-2546-4A3D-B7BC-E7A80423BF95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71C49-D4EB-48F8-9BC3-B3F9972265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66D30E-D24F-469C-8B60-9FF886CF3A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8424B9-8221-4E3F-94B3-90385E0042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2E94A4-9EA0-49BF-BA7C-83D9140E84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DBF32-B0AB-413C-BEC9-B9AF031A42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3BAACA-7DEC-451E-AEED-B4774FE4D7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40DE65-A5C8-491C-BB3B-98CC5D788A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FC766B-0255-4845-9511-D2C332009C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0B03D7-F041-4B73-B104-4E8B08E50A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57C0DA-EE69-4B93-B039-C8ACEA7A23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E9432-E9C2-4047-B66D-EE435EEFEA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225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225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225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>
              <a:defRPr/>
            </a:pPr>
            <a:fld id="{8F729ED3-CE34-4D39-B8D1-BBFC0F7D0D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17.xml"/><Relationship Id="rId18" Type="http://schemas.openxmlformats.org/officeDocument/2006/relationships/slide" Target="slide19.xml"/><Relationship Id="rId3" Type="http://schemas.openxmlformats.org/officeDocument/2006/relationships/slide" Target="slide5.xml"/><Relationship Id="rId21" Type="http://schemas.openxmlformats.org/officeDocument/2006/relationships/slide" Target="slide24.xml"/><Relationship Id="rId7" Type="http://schemas.openxmlformats.org/officeDocument/2006/relationships/slide" Target="slide10.xml"/><Relationship Id="rId12" Type="http://schemas.openxmlformats.org/officeDocument/2006/relationships/slide" Target="slide13.xml"/><Relationship Id="rId17" Type="http://schemas.openxmlformats.org/officeDocument/2006/relationships/slide" Target="slide14.xml"/><Relationship Id="rId2" Type="http://schemas.openxmlformats.org/officeDocument/2006/relationships/slide" Target="slide4.xml"/><Relationship Id="rId16" Type="http://schemas.openxmlformats.org/officeDocument/2006/relationships/slide" Target="slide22.xml"/><Relationship Id="rId20" Type="http://schemas.openxmlformats.org/officeDocument/2006/relationships/slide" Target="slide2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5" Type="http://schemas.openxmlformats.org/officeDocument/2006/relationships/slide" Target="slide8.xml"/><Relationship Id="rId15" Type="http://schemas.openxmlformats.org/officeDocument/2006/relationships/slide" Target="slide21.xml"/><Relationship Id="rId10" Type="http://schemas.openxmlformats.org/officeDocument/2006/relationships/slide" Target="slide9.xml"/><Relationship Id="rId19" Type="http://schemas.openxmlformats.org/officeDocument/2006/relationships/slide" Target="slide20.xml"/><Relationship Id="rId4" Type="http://schemas.openxmlformats.org/officeDocument/2006/relationships/slide" Target="slide6.xml"/><Relationship Id="rId9" Type="http://schemas.openxmlformats.org/officeDocument/2006/relationships/slide" Target="slide15.xml"/><Relationship Id="rId14" Type="http://schemas.openxmlformats.org/officeDocument/2006/relationships/slide" Target="slide16.xml"/><Relationship Id="rId22" Type="http://schemas.openxmlformats.org/officeDocument/2006/relationships/slide" Target="slide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1007604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1124744"/>
            <a:ext cx="8316416" cy="50044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0" dirty="0" smtClean="0">
                <a:solidFill>
                  <a:prstClr val="black"/>
                </a:solidFill>
                <a:latin typeface="Calibri" pitchFamily="34" charset="0"/>
              </a:rPr>
              <a:t>  Materiál je určen pro výuku německého jazyka v 8. ročníku ZŠ.</a:t>
            </a:r>
            <a:r>
              <a:rPr lang="cs-CZ" sz="2800" b="0" dirty="0" smtClean="0">
                <a:latin typeface="Calibri" pitchFamily="34" charset="0"/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cs-CZ" sz="2800" b="0" dirty="0" smtClean="0">
                <a:latin typeface="Calibri" pitchFamily="34" charset="0"/>
              </a:rPr>
              <a:t>  Výběrem patřičné odpovědi opakujeme a procvičujeme komunikativní dovednosti, jde především o rozlišení otázky zjišťovací „</a:t>
            </a:r>
            <a:r>
              <a:rPr lang="cs-CZ" sz="2800" b="0" dirty="0" err="1" smtClean="0">
                <a:latin typeface="Calibri" pitchFamily="34" charset="0"/>
              </a:rPr>
              <a:t>ja</a:t>
            </a:r>
            <a:r>
              <a:rPr lang="cs-CZ" sz="2800" b="0" dirty="0" smtClean="0">
                <a:latin typeface="Calibri" pitchFamily="34" charset="0"/>
              </a:rPr>
              <a:t>-</a:t>
            </a:r>
            <a:r>
              <a:rPr lang="cs-CZ" sz="2800" b="0" dirty="0" err="1" smtClean="0">
                <a:latin typeface="Calibri" pitchFamily="34" charset="0"/>
              </a:rPr>
              <a:t>nein</a:t>
            </a:r>
            <a:r>
              <a:rPr lang="cs-CZ" sz="2800" b="0" dirty="0" smtClean="0">
                <a:latin typeface="Calibri" pitchFamily="34" charset="0"/>
              </a:rPr>
              <a:t>“ a otázky doplňovací .</a:t>
            </a:r>
          </a:p>
          <a:p>
            <a:pPr>
              <a:buFont typeface="Arial" pitchFamily="34" charset="0"/>
              <a:buChar char="•"/>
            </a:pPr>
            <a:r>
              <a:rPr lang="cs-CZ" sz="2800" b="0" dirty="0" smtClean="0">
                <a:latin typeface="Calibri" pitchFamily="34" charset="0"/>
              </a:rPr>
              <a:t>  Procvičování tázacích slov – </a:t>
            </a:r>
            <a:r>
              <a:rPr lang="cs-CZ" sz="2800" b="0" dirty="0" err="1" smtClean="0">
                <a:latin typeface="Calibri" pitchFamily="34" charset="0"/>
              </a:rPr>
              <a:t>wo</a:t>
            </a:r>
            <a:r>
              <a:rPr lang="cs-CZ" sz="2800" b="0" dirty="0" smtClean="0">
                <a:latin typeface="Calibri" pitchFamily="34" charset="0"/>
              </a:rPr>
              <a:t>, </a:t>
            </a:r>
            <a:r>
              <a:rPr lang="cs-CZ" sz="2800" b="0" dirty="0" err="1" smtClean="0">
                <a:latin typeface="Calibri" pitchFamily="34" charset="0"/>
              </a:rPr>
              <a:t>woher</a:t>
            </a:r>
            <a:r>
              <a:rPr lang="cs-CZ" sz="2800" b="0" dirty="0" smtClean="0">
                <a:latin typeface="Calibri" pitchFamily="34" charset="0"/>
              </a:rPr>
              <a:t>, </a:t>
            </a:r>
            <a:r>
              <a:rPr lang="cs-CZ" sz="2800" b="0" dirty="0" err="1" smtClean="0">
                <a:latin typeface="Calibri" pitchFamily="34" charset="0"/>
              </a:rPr>
              <a:t>wohin</a:t>
            </a:r>
            <a:r>
              <a:rPr lang="cs-CZ" sz="2800" b="0" dirty="0" smtClean="0">
                <a:latin typeface="Calibri" pitchFamily="34" charset="0"/>
              </a:rPr>
              <a:t>, …</a:t>
            </a:r>
          </a:p>
          <a:p>
            <a:pPr>
              <a:buFont typeface="Arial" pitchFamily="34" charset="0"/>
              <a:buChar char="•"/>
            </a:pPr>
            <a:r>
              <a:rPr lang="cs-CZ" sz="2800" b="0" dirty="0" smtClean="0">
                <a:latin typeface="Calibri" pitchFamily="34" charset="0"/>
              </a:rPr>
              <a:t>  Vhodné použít po probrání celého 1. dílu učebnice </a:t>
            </a:r>
            <a:r>
              <a:rPr lang="cs-CZ" sz="2800" b="0" dirty="0" err="1" smtClean="0">
                <a:latin typeface="Calibri" pitchFamily="34" charset="0"/>
              </a:rPr>
              <a:t>Deutsch</a:t>
            </a:r>
            <a:r>
              <a:rPr lang="cs-CZ" sz="2800" b="0" dirty="0" smtClean="0">
                <a:latin typeface="Calibri" pitchFamily="34" charset="0"/>
              </a:rPr>
              <a:t> </a:t>
            </a:r>
            <a:r>
              <a:rPr lang="cs-CZ" sz="2800" b="0" dirty="0" err="1" smtClean="0">
                <a:latin typeface="Calibri" pitchFamily="34" charset="0"/>
              </a:rPr>
              <a:t>mit</a:t>
            </a:r>
            <a:r>
              <a:rPr lang="cs-CZ" sz="2800" b="0" dirty="0" smtClean="0">
                <a:latin typeface="Calibri" pitchFamily="34" charset="0"/>
              </a:rPr>
              <a:t> Max.</a:t>
            </a:r>
            <a:endParaRPr lang="cs-CZ" sz="2800" dirty="0" smtClean="0">
              <a:solidFill>
                <a:prstClr val="black"/>
              </a:solidFill>
              <a:latin typeface="Calibri" pitchFamily="34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4868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885" name="AutoShape 333"/>
          <p:cNvSpPr>
            <a:spLocks noChangeArrowheads="1"/>
          </p:cNvSpPr>
          <p:nvPr/>
        </p:nvSpPr>
        <p:spPr bwMode="auto">
          <a:xfrm rot="-5400000">
            <a:off x="4068763" y="1190625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79886" name="Rectangle 33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354513" y="1439863"/>
            <a:ext cx="404812" cy="404812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1</a:t>
            </a:r>
          </a:p>
        </p:txBody>
      </p:sp>
      <p:sp>
        <p:nvSpPr>
          <p:cNvPr id="279988" name="AutoShape 436"/>
          <p:cNvSpPr>
            <a:spLocks noChangeArrowheads="1"/>
          </p:cNvSpPr>
          <p:nvPr/>
        </p:nvSpPr>
        <p:spPr bwMode="auto">
          <a:xfrm rot="-5400000">
            <a:off x="3635376" y="1952625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79989" name="Rectangle 437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921125" y="2201863"/>
            <a:ext cx="404813" cy="404812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2</a:t>
            </a:r>
          </a:p>
        </p:txBody>
      </p:sp>
      <p:sp>
        <p:nvSpPr>
          <p:cNvPr id="279990" name="AutoShape 438"/>
          <p:cNvSpPr>
            <a:spLocks noChangeArrowheads="1"/>
          </p:cNvSpPr>
          <p:nvPr/>
        </p:nvSpPr>
        <p:spPr bwMode="auto">
          <a:xfrm rot="-5400000">
            <a:off x="4498976" y="1946275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79991" name="Rectangle 43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784725" y="2195513"/>
            <a:ext cx="404813" cy="404812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3</a:t>
            </a:r>
          </a:p>
        </p:txBody>
      </p:sp>
      <p:sp>
        <p:nvSpPr>
          <p:cNvPr id="279992" name="AutoShape 440"/>
          <p:cNvSpPr>
            <a:spLocks noChangeArrowheads="1"/>
          </p:cNvSpPr>
          <p:nvPr/>
        </p:nvSpPr>
        <p:spPr bwMode="auto">
          <a:xfrm rot="-5400000">
            <a:off x="4065588" y="2708275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79993" name="Rectangle 44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4351338" y="2957513"/>
            <a:ext cx="404812" cy="404812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5</a:t>
            </a:r>
          </a:p>
        </p:txBody>
      </p:sp>
      <p:sp>
        <p:nvSpPr>
          <p:cNvPr id="279994" name="AutoShape 442"/>
          <p:cNvSpPr>
            <a:spLocks noChangeArrowheads="1"/>
          </p:cNvSpPr>
          <p:nvPr/>
        </p:nvSpPr>
        <p:spPr bwMode="auto">
          <a:xfrm rot="-5400000">
            <a:off x="3206750" y="270351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79995" name="Rectangle 443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490913" y="2952750"/>
            <a:ext cx="404812" cy="404813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4</a:t>
            </a:r>
          </a:p>
        </p:txBody>
      </p:sp>
      <p:sp>
        <p:nvSpPr>
          <p:cNvPr id="279996" name="AutoShape 444"/>
          <p:cNvSpPr>
            <a:spLocks noChangeArrowheads="1"/>
          </p:cNvSpPr>
          <p:nvPr/>
        </p:nvSpPr>
        <p:spPr bwMode="auto">
          <a:xfrm rot="-5400000">
            <a:off x="2771775" y="346551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79997" name="Rectangle 445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057525" y="3714750"/>
            <a:ext cx="404813" cy="404813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7</a:t>
            </a:r>
          </a:p>
        </p:txBody>
      </p:sp>
      <p:sp>
        <p:nvSpPr>
          <p:cNvPr id="279998" name="AutoShape 446"/>
          <p:cNvSpPr>
            <a:spLocks noChangeArrowheads="1"/>
          </p:cNvSpPr>
          <p:nvPr/>
        </p:nvSpPr>
        <p:spPr bwMode="auto">
          <a:xfrm rot="-5400000">
            <a:off x="3635375" y="345916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79999" name="Rectangle 447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921125" y="3708400"/>
            <a:ext cx="404813" cy="404813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8</a:t>
            </a:r>
          </a:p>
        </p:txBody>
      </p:sp>
      <p:sp>
        <p:nvSpPr>
          <p:cNvPr id="280000" name="AutoShape 448"/>
          <p:cNvSpPr>
            <a:spLocks noChangeArrowheads="1"/>
          </p:cNvSpPr>
          <p:nvPr/>
        </p:nvSpPr>
        <p:spPr bwMode="auto">
          <a:xfrm rot="-5400000">
            <a:off x="3201987" y="4221163"/>
            <a:ext cx="1008063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80001" name="Rectangle 449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3487738" y="4470400"/>
            <a:ext cx="404812" cy="404813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12</a:t>
            </a:r>
          </a:p>
        </p:txBody>
      </p:sp>
      <p:sp>
        <p:nvSpPr>
          <p:cNvPr id="280002" name="AutoShape 450"/>
          <p:cNvSpPr>
            <a:spLocks noChangeArrowheads="1"/>
          </p:cNvSpPr>
          <p:nvPr/>
        </p:nvSpPr>
        <p:spPr bwMode="auto">
          <a:xfrm rot="-5400000">
            <a:off x="4933951" y="2708275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80003" name="Rectangle 45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5219700" y="2957513"/>
            <a:ext cx="404813" cy="404812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6</a:t>
            </a:r>
          </a:p>
        </p:txBody>
      </p:sp>
      <p:sp>
        <p:nvSpPr>
          <p:cNvPr id="280004" name="AutoShape 452"/>
          <p:cNvSpPr>
            <a:spLocks noChangeArrowheads="1"/>
          </p:cNvSpPr>
          <p:nvPr/>
        </p:nvSpPr>
        <p:spPr bwMode="auto">
          <a:xfrm rot="-5400000">
            <a:off x="4500563" y="3470275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80005" name="Rectangle 453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786313" y="3719513"/>
            <a:ext cx="404812" cy="404812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9</a:t>
            </a:r>
          </a:p>
        </p:txBody>
      </p:sp>
      <p:sp>
        <p:nvSpPr>
          <p:cNvPr id="280006" name="AutoShape 454"/>
          <p:cNvSpPr>
            <a:spLocks noChangeArrowheads="1"/>
          </p:cNvSpPr>
          <p:nvPr/>
        </p:nvSpPr>
        <p:spPr bwMode="auto">
          <a:xfrm rot="-5400000">
            <a:off x="5364163" y="3463925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80007" name="Rectangle 455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5649913" y="3713163"/>
            <a:ext cx="404812" cy="404812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10</a:t>
            </a:r>
          </a:p>
        </p:txBody>
      </p:sp>
      <p:sp>
        <p:nvSpPr>
          <p:cNvPr id="280008" name="AutoShape 456"/>
          <p:cNvSpPr>
            <a:spLocks noChangeArrowheads="1"/>
          </p:cNvSpPr>
          <p:nvPr/>
        </p:nvSpPr>
        <p:spPr bwMode="auto">
          <a:xfrm rot="-5400000">
            <a:off x="4930776" y="4225925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80009" name="Rectangle 457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216525" y="4475163"/>
            <a:ext cx="404813" cy="404812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14</a:t>
            </a:r>
          </a:p>
        </p:txBody>
      </p:sp>
      <p:sp>
        <p:nvSpPr>
          <p:cNvPr id="280010" name="AutoShape 458"/>
          <p:cNvSpPr>
            <a:spLocks noChangeArrowheads="1"/>
          </p:cNvSpPr>
          <p:nvPr/>
        </p:nvSpPr>
        <p:spPr bwMode="auto">
          <a:xfrm rot="-5400000">
            <a:off x="4070350" y="422116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80011" name="Rectangle 459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4356100" y="4470400"/>
            <a:ext cx="404813" cy="404813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13</a:t>
            </a:r>
          </a:p>
        </p:txBody>
      </p:sp>
      <p:sp>
        <p:nvSpPr>
          <p:cNvPr id="280012" name="AutoShape 460"/>
          <p:cNvSpPr>
            <a:spLocks noChangeArrowheads="1"/>
          </p:cNvSpPr>
          <p:nvPr/>
        </p:nvSpPr>
        <p:spPr bwMode="auto">
          <a:xfrm rot="-5400000">
            <a:off x="3636962" y="4983163"/>
            <a:ext cx="1008063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80013" name="Rectangle 461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3922713" y="5232400"/>
            <a:ext cx="404812" cy="404813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18</a:t>
            </a:r>
          </a:p>
        </p:txBody>
      </p:sp>
      <p:sp>
        <p:nvSpPr>
          <p:cNvPr id="280014" name="AutoShape 462"/>
          <p:cNvSpPr>
            <a:spLocks noChangeArrowheads="1"/>
          </p:cNvSpPr>
          <p:nvPr/>
        </p:nvSpPr>
        <p:spPr bwMode="auto">
          <a:xfrm rot="-5400000">
            <a:off x="4500562" y="4976813"/>
            <a:ext cx="1008063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80015" name="Rectangle 463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4786313" y="5226050"/>
            <a:ext cx="404812" cy="404813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19</a:t>
            </a:r>
          </a:p>
        </p:txBody>
      </p:sp>
      <p:sp>
        <p:nvSpPr>
          <p:cNvPr id="280016" name="AutoShape 464"/>
          <p:cNvSpPr>
            <a:spLocks noChangeArrowheads="1"/>
          </p:cNvSpPr>
          <p:nvPr/>
        </p:nvSpPr>
        <p:spPr bwMode="auto">
          <a:xfrm rot="-5400000">
            <a:off x="2341563" y="4225925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80017" name="Rectangle 465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2627313" y="4475163"/>
            <a:ext cx="404812" cy="404812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11</a:t>
            </a:r>
          </a:p>
        </p:txBody>
      </p:sp>
      <p:sp>
        <p:nvSpPr>
          <p:cNvPr id="280018" name="AutoShape 466"/>
          <p:cNvSpPr>
            <a:spLocks noChangeArrowheads="1"/>
          </p:cNvSpPr>
          <p:nvPr/>
        </p:nvSpPr>
        <p:spPr bwMode="auto">
          <a:xfrm rot="-5400000">
            <a:off x="1908175" y="498316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80019" name="Rectangle 467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2193925" y="5232400"/>
            <a:ext cx="404813" cy="404813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16</a:t>
            </a:r>
          </a:p>
        </p:txBody>
      </p:sp>
      <p:sp>
        <p:nvSpPr>
          <p:cNvPr id="280020" name="AutoShape 468"/>
          <p:cNvSpPr>
            <a:spLocks noChangeArrowheads="1"/>
          </p:cNvSpPr>
          <p:nvPr/>
        </p:nvSpPr>
        <p:spPr bwMode="auto">
          <a:xfrm rot="-5400000">
            <a:off x="2771775" y="497681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80021" name="Rectangle 469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3057525" y="5226050"/>
            <a:ext cx="404813" cy="404813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17</a:t>
            </a:r>
          </a:p>
        </p:txBody>
      </p:sp>
      <p:sp>
        <p:nvSpPr>
          <p:cNvPr id="280022" name="AutoShape 470"/>
          <p:cNvSpPr>
            <a:spLocks noChangeArrowheads="1"/>
          </p:cNvSpPr>
          <p:nvPr/>
        </p:nvSpPr>
        <p:spPr bwMode="auto">
          <a:xfrm rot="-5400000">
            <a:off x="5364162" y="4976813"/>
            <a:ext cx="1008063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80023" name="Rectangle 471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5649913" y="5226050"/>
            <a:ext cx="404812" cy="404813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20</a:t>
            </a:r>
          </a:p>
        </p:txBody>
      </p:sp>
      <p:sp>
        <p:nvSpPr>
          <p:cNvPr id="280024" name="AutoShape 472"/>
          <p:cNvSpPr>
            <a:spLocks noChangeArrowheads="1"/>
          </p:cNvSpPr>
          <p:nvPr/>
        </p:nvSpPr>
        <p:spPr bwMode="auto">
          <a:xfrm rot="-5400000">
            <a:off x="6227762" y="4970463"/>
            <a:ext cx="1008063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80025" name="Rectangle 473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6513513" y="5219700"/>
            <a:ext cx="404812" cy="404813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21</a:t>
            </a:r>
          </a:p>
        </p:txBody>
      </p:sp>
      <p:sp>
        <p:nvSpPr>
          <p:cNvPr id="280026" name="AutoShape 474"/>
          <p:cNvSpPr>
            <a:spLocks noChangeArrowheads="1"/>
          </p:cNvSpPr>
          <p:nvPr/>
        </p:nvSpPr>
        <p:spPr bwMode="auto">
          <a:xfrm rot="-5400000">
            <a:off x="5795963" y="4232275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FF"/>
              </a:gs>
              <a:gs pos="50000">
                <a:srgbClr val="FFFF66"/>
              </a:gs>
              <a:gs pos="100000">
                <a:srgbClr val="FFFFFF"/>
              </a:gs>
            </a:gsLst>
            <a:lin ang="18900000" scaled="1"/>
          </a:gradFill>
          <a:ln w="25400">
            <a:solidFill>
              <a:srgbClr val="FF66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en-US" sz="2600"/>
          </a:p>
        </p:txBody>
      </p:sp>
      <p:sp>
        <p:nvSpPr>
          <p:cNvPr id="280027" name="Rectangle 475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6081713" y="4481513"/>
            <a:ext cx="404812" cy="404812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25400" cap="rnd">
            <a:solidFill>
              <a:srgbClr val="FF6600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cs-CZ" sz="2600"/>
              <a:t>15</a:t>
            </a:r>
          </a:p>
        </p:txBody>
      </p:sp>
      <p:sp>
        <p:nvSpPr>
          <p:cNvPr id="10354" name="Rectangle 493"/>
          <p:cNvSpPr>
            <a:spLocks noChangeArrowheads="1"/>
          </p:cNvSpPr>
          <p:nvPr/>
        </p:nvSpPr>
        <p:spPr bwMode="auto">
          <a:xfrm>
            <a:off x="2843213" y="147638"/>
            <a:ext cx="3444875" cy="1006475"/>
          </a:xfrm>
          <a:prstGeom prst="rect">
            <a:avLst/>
          </a:prstGeom>
          <a:noFill/>
          <a:ln w="25400" cap="rnd" algn="ctr">
            <a:noFill/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6000">
                <a:solidFill>
                  <a:srgbClr val="006600"/>
                </a:solidFill>
              </a:rPr>
              <a:t>AZ-KVÍZ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98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88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798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88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799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8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799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8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799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0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799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799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2799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3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799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4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2799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9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5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2799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2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8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49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0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6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799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5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7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2799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8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2799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1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82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9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2800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8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89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4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5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6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0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01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0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2800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>
                      <p:stCondLst>
                        <p:cond delay="0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7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08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9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1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2800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>
                      <p:stCondLst>
                        <p:cond delay="0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4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15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6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0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1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2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27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2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2800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34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3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2800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0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41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2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6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7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8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2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53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4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4"/>
                  </p:tgtEl>
                </p:cond>
              </p:nextCondLst>
            </p:seq>
            <p:seq concurrent="1" nextAc="seek">
              <p:cTn id="255" restart="whenNotActive" fill="hold" evtFilter="cancelBubble" nodeType="interactiveSeq">
                <p:stCondLst>
                  <p:cond evt="onClick" delay="0">
                    <p:tgtEl>
                      <p:spTgt spid="2800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6" fill="hold">
                      <p:stCondLst>
                        <p:cond delay="0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9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60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1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5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2800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>
                      <p:stCondLst>
                        <p:cond delay="0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6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67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8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2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73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4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8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79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0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6"/>
                  </p:tgtEl>
                </p:cond>
              </p:nextCondLst>
            </p:seq>
            <p:seq concurrent="1" nextAc="seek">
              <p:cTn id="281" restart="whenNotActive" fill="hold" evtFilter="cancelBubble" nodeType="interactiveSeq">
                <p:stCondLst>
                  <p:cond evt="onClick" delay="0">
                    <p:tgtEl>
                      <p:spTgt spid="2800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2" fill="hold">
                      <p:stCondLst>
                        <p:cond delay="0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5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86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7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7"/>
                  </p:tgtEl>
                </p:cond>
              </p:nextCondLst>
            </p:seq>
            <p:seq concurrent="1" nextAc="seek">
              <p:cTn id="288" restart="whenNotActive" fill="hold" evtFilter="cancelBubble" nodeType="interactiveSeq">
                <p:stCondLst>
                  <p:cond evt="onClick" delay="0">
                    <p:tgtEl>
                      <p:spTgt spid="2800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9" fill="hold">
                      <p:stCondLst>
                        <p:cond delay="0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2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93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4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8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99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0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4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305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6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8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2800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>
                      <p:stCondLst>
                        <p:cond delay="0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1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312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3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9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2800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8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19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0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4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5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6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0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331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2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0"/>
                  </p:tgtEl>
                </p:cond>
              </p:nextCondLst>
            </p:seq>
            <p:seq concurrent="1" nextAc="seek">
              <p:cTn id="333" restart="whenNotActive" fill="hold" evtFilter="cancelBubble" nodeType="interactiveSeq">
                <p:stCondLst>
                  <p:cond evt="onClick" delay="0">
                    <p:tgtEl>
                      <p:spTgt spid="2800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4" fill="hold">
                      <p:stCondLst>
                        <p:cond delay="0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7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338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9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1"/>
                  </p:tgtEl>
                </p:cond>
              </p:nextCondLst>
            </p:seq>
            <p:seq concurrent="1" nextAc="seek">
              <p:cTn id="340" restart="whenNotActive" fill="hold" evtFilter="cancelBubble" nodeType="interactiveSeq">
                <p:stCondLst>
                  <p:cond evt="onClick" delay="0">
                    <p:tgtEl>
                      <p:spTgt spid="2800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1" fill="hold">
                      <p:stCondLst>
                        <p:cond delay="0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4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45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6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>
                      <p:stCondLst>
                        <p:cond delay="indefinite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0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1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2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6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357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8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2"/>
                  </p:tgtEl>
                </p:cond>
              </p:nextCondLst>
            </p:seq>
            <p:seq concurrent="1" nextAc="seek">
              <p:cTn id="359" restart="whenNotActive" fill="hold" evtFilter="cancelBubble" nodeType="interactiveSeq">
                <p:stCondLst>
                  <p:cond evt="onClick" delay="0">
                    <p:tgtEl>
                      <p:spTgt spid="2800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0" fill="hold">
                      <p:stCondLst>
                        <p:cond delay="0"/>
                      </p:stCondLst>
                      <p:childTnLst>
                        <p:par>
                          <p:cTn id="361" fill="hold">
                            <p:stCondLst>
                              <p:cond delay="0"/>
                            </p:stCondLst>
                            <p:childTnLst>
                              <p:par>
                                <p:cTn id="3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3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364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5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3"/>
                  </p:tgtEl>
                </p:cond>
              </p:nextCondLst>
            </p:seq>
            <p:seq concurrent="1" nextAc="seek">
              <p:cTn id="366" restart="whenNotActive" fill="hold" evtFilter="cancelBubble" nodeType="interactiveSeq">
                <p:stCondLst>
                  <p:cond evt="onClick" delay="0">
                    <p:tgtEl>
                      <p:spTgt spid="2800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7" fill="hold">
                      <p:stCondLst>
                        <p:cond delay="0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0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71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2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>
                      <p:stCondLst>
                        <p:cond delay="indefinite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6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77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8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9" fill="hold">
                      <p:stCondLst>
                        <p:cond delay="indefinite"/>
                      </p:stCondLst>
                      <p:childTnLst>
                        <p:par>
                          <p:cTn id="380" fill="hold">
                            <p:stCondLst>
                              <p:cond delay="0"/>
                            </p:stCondLst>
                            <p:childTnLst>
                              <p:par>
                                <p:cTn id="3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2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383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4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4"/>
                  </p:tgtEl>
                </p:cond>
              </p:nextCondLst>
            </p:seq>
            <p:seq concurrent="1" nextAc="seek">
              <p:cTn id="385" restart="whenNotActive" fill="hold" evtFilter="cancelBubble" nodeType="interactiveSeq">
                <p:stCondLst>
                  <p:cond evt="onClick" delay="0">
                    <p:tgtEl>
                      <p:spTgt spid="2800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6" fill="hold">
                      <p:stCondLst>
                        <p:cond delay="0"/>
                      </p:stCondLst>
                      <p:childTnLst>
                        <p:par>
                          <p:cTn id="387" fill="hold">
                            <p:stCondLst>
                              <p:cond delay="0"/>
                            </p:stCondLst>
                            <p:childTnLst>
                              <p:par>
                                <p:cTn id="3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9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390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1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5"/>
                  </p:tgtEl>
                </p:cond>
              </p:nextCondLst>
            </p:seq>
            <p:seq concurrent="1" nextAc="seek">
              <p:cTn id="392" restart="whenNotActive" fill="hold" evtFilter="cancelBubble" nodeType="interactiveSeq">
                <p:stCondLst>
                  <p:cond evt="onClick" delay="0">
                    <p:tgtEl>
                      <p:spTgt spid="2800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3" fill="hold">
                      <p:stCondLst>
                        <p:cond delay="0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6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97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8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9" fill="hold">
                      <p:stCondLst>
                        <p:cond delay="indefinite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2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3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4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5" fill="hold">
                      <p:stCondLst>
                        <p:cond delay="indefinite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8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409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0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6"/>
                  </p:tgtEl>
                </p:cond>
              </p:nextCondLst>
            </p:seq>
            <p:seq concurrent="1" nextAc="seek">
              <p:cTn id="411" restart="whenNotActive" fill="hold" evtFilter="cancelBubble" nodeType="interactiveSeq">
                <p:stCondLst>
                  <p:cond evt="onClick" delay="0">
                    <p:tgtEl>
                      <p:spTgt spid="2800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2" fill="hold">
                      <p:stCondLst>
                        <p:cond delay="0"/>
                      </p:stCondLst>
                      <p:childTnLst>
                        <p:par>
                          <p:cTn id="413" fill="hold">
                            <p:stCondLst>
                              <p:cond delay="0"/>
                            </p:stCondLst>
                            <p:childTnLst>
                              <p:par>
                                <p:cTn id="4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5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416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7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7"/>
                  </p:tgtEl>
                </p:cond>
              </p:nextCondLst>
            </p:seq>
            <p:seq concurrent="1" nextAc="seek">
              <p:cTn id="418" restart="whenNotActive" fill="hold" evtFilter="cancelBubble" nodeType="interactiveSeq">
                <p:stCondLst>
                  <p:cond evt="onClick" delay="0">
                    <p:tgtEl>
                      <p:spTgt spid="2800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9" fill="hold">
                      <p:stCondLst>
                        <p:cond delay="0"/>
                      </p:stCondLst>
                      <p:childTnLst>
                        <p:par>
                          <p:cTn id="420" fill="hold">
                            <p:stCondLst>
                              <p:cond delay="0"/>
                            </p:stCondLst>
                            <p:childTnLst>
                              <p:par>
                                <p:cTn id="4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2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23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4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5" fill="hold">
                      <p:stCondLst>
                        <p:cond delay="indefinite"/>
                      </p:stCondLst>
                      <p:childTnLst>
                        <p:par>
                          <p:cTn id="426" fill="hold">
                            <p:stCondLst>
                              <p:cond delay="0"/>
                            </p:stCondLst>
                            <p:childTnLst>
                              <p:par>
                                <p:cTn id="4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8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9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0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1" fill="hold">
                      <p:stCondLst>
                        <p:cond delay="indefinite"/>
                      </p:stCondLst>
                      <p:childTnLst>
                        <p:par>
                          <p:cTn id="432" fill="hold">
                            <p:stCondLst>
                              <p:cond delay="0"/>
                            </p:stCondLst>
                            <p:childTnLst>
                              <p:par>
                                <p:cTn id="4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4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435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6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8"/>
                  </p:tgtEl>
                </p:cond>
              </p:nextCondLst>
            </p:seq>
            <p:seq concurrent="1" nextAc="seek">
              <p:cTn id="437" restart="whenNotActive" fill="hold" evtFilter="cancelBubble" nodeType="interactiveSeq">
                <p:stCondLst>
                  <p:cond evt="onClick" delay="0">
                    <p:tgtEl>
                      <p:spTgt spid="2800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8" fill="hold">
                      <p:stCondLst>
                        <p:cond delay="0"/>
                      </p:stCondLst>
                      <p:childTnLst>
                        <p:par>
                          <p:cTn id="439" fill="hold">
                            <p:stCondLst>
                              <p:cond delay="0"/>
                            </p:stCondLst>
                            <p:childTnLst>
                              <p:par>
                                <p:cTn id="4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1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442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3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9"/>
                  </p:tgtEl>
                </p:cond>
              </p:nextCondLst>
            </p:seq>
            <p:seq concurrent="1" nextAc="seek">
              <p:cTn id="444" restart="whenNotActive" fill="hold" evtFilter="cancelBubble" nodeType="interactiveSeq">
                <p:stCondLst>
                  <p:cond evt="onClick" delay="0">
                    <p:tgtEl>
                      <p:spTgt spid="2800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5" fill="hold">
                      <p:stCondLst>
                        <p:cond delay="0"/>
                      </p:stCondLst>
                      <p:childTnLst>
                        <p:par>
                          <p:cTn id="446" fill="hold">
                            <p:stCondLst>
                              <p:cond delay="0"/>
                            </p:stCondLst>
                            <p:childTnLst>
                              <p:par>
                                <p:cTn id="4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8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49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0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1" fill="hold">
                      <p:stCondLst>
                        <p:cond delay="indefinite"/>
                      </p:stCondLst>
                      <p:childTnLst>
                        <p:par>
                          <p:cTn id="452" fill="hold">
                            <p:stCondLst>
                              <p:cond delay="0"/>
                            </p:stCondLst>
                            <p:childTnLst>
                              <p:par>
                                <p:cTn id="4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4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55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6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>
                      <p:stCondLst>
                        <p:cond delay="indefinite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0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461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2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0"/>
                  </p:tgtEl>
                </p:cond>
              </p:nextCondLst>
            </p:seq>
            <p:seq concurrent="1" nextAc="seek">
              <p:cTn id="463" restart="whenNotActive" fill="hold" evtFilter="cancelBubble" nodeType="interactiveSeq">
                <p:stCondLst>
                  <p:cond evt="onClick" delay="0">
                    <p:tgtEl>
                      <p:spTgt spid="2800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4" fill="hold">
                      <p:stCondLst>
                        <p:cond delay="0"/>
                      </p:stCondLst>
                      <p:childTnLst>
                        <p:par>
                          <p:cTn id="465" fill="hold">
                            <p:stCondLst>
                              <p:cond delay="0"/>
                            </p:stCondLst>
                            <p:childTnLst>
                              <p:par>
                                <p:cTn id="4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7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468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9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1"/>
                  </p:tgtEl>
                </p:cond>
              </p:nextCondLst>
            </p:seq>
            <p:seq concurrent="1" nextAc="seek">
              <p:cTn id="470" restart="whenNotActive" fill="hold" evtFilter="cancelBubble" nodeType="interactiveSeq">
                <p:stCondLst>
                  <p:cond evt="onClick" delay="0">
                    <p:tgtEl>
                      <p:spTgt spid="2800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1" fill="hold">
                      <p:stCondLst>
                        <p:cond delay="0"/>
                      </p:stCondLst>
                      <p:childTnLst>
                        <p:par>
                          <p:cTn id="472" fill="hold">
                            <p:stCondLst>
                              <p:cond delay="0"/>
                            </p:stCondLst>
                            <p:childTnLst>
                              <p:par>
                                <p:cTn id="4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4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75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6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7" fill="hold">
                      <p:stCondLst>
                        <p:cond delay="indefinite"/>
                      </p:stCondLst>
                      <p:childTnLst>
                        <p:par>
                          <p:cTn id="478" fill="hold">
                            <p:stCondLst>
                              <p:cond delay="0"/>
                            </p:stCondLst>
                            <p:childTnLst>
                              <p:par>
                                <p:cTn id="4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0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1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2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3" fill="hold">
                      <p:stCondLst>
                        <p:cond delay="indefinite"/>
                      </p:stCondLst>
                      <p:childTnLst>
                        <p:par>
                          <p:cTn id="484" fill="hold">
                            <p:stCondLst>
                              <p:cond delay="0"/>
                            </p:stCondLst>
                            <p:childTnLst>
                              <p:par>
                                <p:cTn id="4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6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487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8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2"/>
                  </p:tgtEl>
                </p:cond>
              </p:nextCondLst>
            </p:seq>
            <p:seq concurrent="1" nextAc="seek">
              <p:cTn id="489" restart="whenNotActive" fill="hold" evtFilter="cancelBubble" nodeType="interactiveSeq">
                <p:stCondLst>
                  <p:cond evt="onClick" delay="0">
                    <p:tgtEl>
                      <p:spTgt spid="2800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0" fill="hold">
                      <p:stCondLst>
                        <p:cond delay="0"/>
                      </p:stCondLst>
                      <p:childTnLst>
                        <p:par>
                          <p:cTn id="491" fill="hold">
                            <p:stCondLst>
                              <p:cond delay="0"/>
                            </p:stCondLst>
                            <p:childTnLst>
                              <p:par>
                                <p:cTn id="4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3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494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5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3"/>
                  </p:tgtEl>
                </p:cond>
              </p:nextCondLst>
            </p:seq>
            <p:seq concurrent="1" nextAc="seek">
              <p:cTn id="496" restart="whenNotActive" fill="hold" evtFilter="cancelBubble" nodeType="interactiveSeq">
                <p:stCondLst>
                  <p:cond evt="onClick" delay="0">
                    <p:tgtEl>
                      <p:spTgt spid="2800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7" fill="hold">
                      <p:stCondLst>
                        <p:cond delay="0"/>
                      </p:stCondLst>
                      <p:childTnLst>
                        <p:par>
                          <p:cTn id="498" fill="hold">
                            <p:stCondLst>
                              <p:cond delay="0"/>
                            </p:stCondLst>
                            <p:childTnLst>
                              <p:par>
                                <p:cTn id="4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0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01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2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3" fill="hold">
                      <p:stCondLst>
                        <p:cond delay="indefinite"/>
                      </p:stCondLst>
                      <p:childTnLst>
                        <p:par>
                          <p:cTn id="504" fill="hold">
                            <p:stCondLst>
                              <p:cond delay="0"/>
                            </p:stCondLst>
                            <p:childTnLst>
                              <p:par>
                                <p:cTn id="5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6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07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8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9" fill="hold">
                      <p:stCondLst>
                        <p:cond delay="indefinite"/>
                      </p:stCondLst>
                      <p:childTnLst>
                        <p:par>
                          <p:cTn id="510" fill="hold">
                            <p:stCondLst>
                              <p:cond delay="0"/>
                            </p:stCondLst>
                            <p:childTnLst>
                              <p:par>
                                <p:cTn id="5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2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513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4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4"/>
                  </p:tgtEl>
                </p:cond>
              </p:nextCondLst>
            </p:seq>
            <p:seq concurrent="1" nextAc="seek">
              <p:cTn id="515" restart="whenNotActive" fill="hold" evtFilter="cancelBubble" nodeType="interactiveSeq">
                <p:stCondLst>
                  <p:cond evt="onClick" delay="0">
                    <p:tgtEl>
                      <p:spTgt spid="2800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6" fill="hold">
                      <p:stCondLst>
                        <p:cond delay="0"/>
                      </p:stCondLst>
                      <p:childTnLst>
                        <p:par>
                          <p:cTn id="517" fill="hold">
                            <p:stCondLst>
                              <p:cond delay="0"/>
                            </p:stCondLst>
                            <p:childTnLst>
                              <p:par>
                                <p:cTn id="5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9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520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1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5"/>
                  </p:tgtEl>
                </p:cond>
              </p:nextCondLst>
            </p:seq>
            <p:seq concurrent="1" nextAc="seek">
              <p:cTn id="522" restart="whenNotActive" fill="hold" evtFilter="cancelBubble" nodeType="interactiveSeq">
                <p:stCondLst>
                  <p:cond evt="onClick" delay="0">
                    <p:tgtEl>
                      <p:spTgt spid="280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3" fill="hold">
                      <p:stCondLst>
                        <p:cond delay="0"/>
                      </p:stCondLst>
                      <p:childTnLst>
                        <p:par>
                          <p:cTn id="524" fill="hold">
                            <p:stCondLst>
                              <p:cond delay="0"/>
                            </p:stCondLst>
                            <p:childTnLst>
                              <p:par>
                                <p:cTn id="5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6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27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8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9" fill="hold">
                      <p:stCondLst>
                        <p:cond delay="indefinite"/>
                      </p:stCondLst>
                      <p:childTnLst>
                        <p:par>
                          <p:cTn id="530" fill="hold">
                            <p:stCondLst>
                              <p:cond delay="0"/>
                            </p:stCondLst>
                            <p:childTnLst>
                              <p:par>
                                <p:cTn id="5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2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33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4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5" fill="hold">
                      <p:stCondLst>
                        <p:cond delay="indefinite"/>
                      </p:stCondLst>
                      <p:childTnLst>
                        <p:par>
                          <p:cTn id="536" fill="hold">
                            <p:stCondLst>
                              <p:cond delay="0"/>
                            </p:stCondLst>
                            <p:childTnLst>
                              <p:par>
                                <p:cTn id="5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8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539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0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6"/>
                  </p:tgtEl>
                </p:cond>
              </p:nextCondLst>
            </p:seq>
            <p:seq concurrent="1" nextAc="seek">
              <p:cTn id="541" restart="whenNotActive" fill="hold" evtFilter="cancelBubble" nodeType="interactiveSeq">
                <p:stCondLst>
                  <p:cond evt="onClick" delay="0">
                    <p:tgtEl>
                      <p:spTgt spid="280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2" fill="hold">
                      <p:stCondLst>
                        <p:cond delay="0"/>
                      </p:stCondLst>
                      <p:childTnLst>
                        <p:par>
                          <p:cTn id="543" fill="hold">
                            <p:stCondLst>
                              <p:cond delay="0"/>
                            </p:stCondLst>
                            <p:childTnLst>
                              <p:par>
                                <p:cTn id="5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5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546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7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6088" y="549275"/>
            <a:ext cx="8229600" cy="71913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z="4400" b="1" dirty="0" smtClean="0">
                <a:latin typeface="Times New Roman" pitchFamily="18" charset="0"/>
              </a:rPr>
              <a:t>1) </a:t>
            </a:r>
            <a:r>
              <a:rPr lang="cs-CZ" sz="4400" b="1" dirty="0" err="1" smtClean="0">
                <a:latin typeface="Times New Roman" pitchFamily="18" charset="0"/>
              </a:rPr>
              <a:t>Woher</a:t>
            </a:r>
            <a:r>
              <a:rPr lang="cs-CZ" sz="4400" b="1" dirty="0" smtClean="0">
                <a:latin typeface="Times New Roman" pitchFamily="18" charset="0"/>
              </a:rPr>
              <a:t> </a:t>
            </a:r>
            <a:r>
              <a:rPr lang="cs-CZ" sz="4400" b="1" dirty="0" err="1" smtClean="0">
                <a:latin typeface="Times New Roman" pitchFamily="18" charset="0"/>
              </a:rPr>
              <a:t>kommt</a:t>
            </a:r>
            <a:r>
              <a:rPr lang="cs-CZ" sz="4400" b="1" dirty="0" smtClean="0">
                <a:latin typeface="Times New Roman" pitchFamily="18" charset="0"/>
              </a:rPr>
              <a:t> </a:t>
            </a:r>
            <a:r>
              <a:rPr lang="cs-CZ" sz="4400" b="1" dirty="0" err="1" smtClean="0">
                <a:latin typeface="Times New Roman" pitchFamily="18" charset="0"/>
              </a:rPr>
              <a:t>dein</a:t>
            </a:r>
            <a:r>
              <a:rPr lang="cs-CZ" sz="4400" b="1" dirty="0" smtClean="0">
                <a:latin typeface="Times New Roman" pitchFamily="18" charset="0"/>
              </a:rPr>
              <a:t> </a:t>
            </a:r>
            <a:r>
              <a:rPr lang="cs-CZ" sz="4400" b="1" dirty="0" err="1" smtClean="0">
                <a:latin typeface="Times New Roman" pitchFamily="18" charset="0"/>
              </a:rPr>
              <a:t>Onkel</a:t>
            </a:r>
            <a:r>
              <a:rPr lang="cs-CZ" sz="4400" b="1" dirty="0" smtClean="0">
                <a:latin typeface="Times New Roman" pitchFamily="18" charset="0"/>
              </a:rPr>
              <a:t>?</a:t>
            </a:r>
            <a:endParaRPr lang="cs-CZ" sz="4400" b="1" baseline="-25000" dirty="0" smtClean="0">
              <a:latin typeface="Times New Roman" pitchFamily="18" charset="0"/>
            </a:endParaRPr>
          </a:p>
        </p:txBody>
      </p:sp>
      <p:sp>
        <p:nvSpPr>
          <p:cNvPr id="11268" name="AutoShape 3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7201" name="AutoShape 3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2239963"/>
            <a:ext cx="5757862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800" dirty="0"/>
              <a:t>a</a:t>
            </a:r>
            <a:r>
              <a:rPr lang="cs-CZ" sz="2800" dirty="0" smtClean="0"/>
              <a:t>) </a:t>
            </a:r>
            <a:r>
              <a:rPr lang="cs-CZ" sz="2800" dirty="0" err="1" smtClean="0"/>
              <a:t>Aus</a:t>
            </a:r>
            <a:r>
              <a:rPr lang="cs-CZ" sz="2800" dirty="0" smtClean="0"/>
              <a:t> der </a:t>
            </a:r>
            <a:r>
              <a:rPr lang="cs-CZ" sz="2800" dirty="0" err="1" smtClean="0"/>
              <a:t>Schweiz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7203" name="AutoShape 3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3140075"/>
            <a:ext cx="5757862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800" dirty="0"/>
              <a:t>b</a:t>
            </a:r>
            <a:r>
              <a:rPr lang="cs-CZ" sz="2800" dirty="0" smtClean="0"/>
              <a:t>) In der </a:t>
            </a:r>
            <a:r>
              <a:rPr lang="cs-CZ" sz="2800" dirty="0" err="1" smtClean="0"/>
              <a:t>Schweiz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7204" name="AutoShape 3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4041775"/>
            <a:ext cx="5765800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800" dirty="0" smtClean="0"/>
              <a:t>        c) </a:t>
            </a:r>
            <a:r>
              <a:rPr lang="cs-CZ" sz="2800" dirty="0" err="1" smtClean="0"/>
              <a:t>Nein</a:t>
            </a:r>
            <a:r>
              <a:rPr lang="cs-CZ" sz="2800" dirty="0" smtClean="0"/>
              <a:t>, </a:t>
            </a:r>
            <a:r>
              <a:rPr lang="cs-CZ" sz="2800" dirty="0" err="1" smtClean="0"/>
              <a:t>er</a:t>
            </a:r>
            <a:r>
              <a:rPr lang="cs-CZ" sz="2800" dirty="0" smtClean="0"/>
              <a:t> </a:t>
            </a:r>
            <a:r>
              <a:rPr lang="cs-CZ" sz="2800" dirty="0" err="1" smtClean="0"/>
              <a:t>kommt</a:t>
            </a:r>
            <a:r>
              <a:rPr lang="cs-CZ" sz="2800" dirty="0" smtClean="0"/>
              <a:t> </a:t>
            </a:r>
            <a:r>
              <a:rPr lang="cs-CZ" sz="2800" dirty="0" err="1" smtClean="0"/>
              <a:t>aus</a:t>
            </a:r>
            <a:r>
              <a:rPr lang="cs-CZ" sz="2800" dirty="0" smtClean="0"/>
              <a:t> der </a:t>
            </a:r>
            <a:r>
              <a:rPr lang="cs-CZ" sz="2800" dirty="0" err="1" smtClean="0"/>
              <a:t>Slowakei</a:t>
            </a:r>
            <a:r>
              <a:rPr lang="cs-CZ" sz="2800" dirty="0" smtClean="0"/>
              <a:t>.           </a:t>
            </a:r>
            <a:endParaRPr lang="cs-CZ" sz="2800" dirty="0"/>
          </a:p>
        </p:txBody>
      </p:sp>
      <p:sp>
        <p:nvSpPr>
          <p:cNvPr id="7207" name="AutoShape 39"/>
          <p:cNvSpPr>
            <a:spLocks noChangeArrowheads="1"/>
          </p:cNvSpPr>
          <p:nvPr/>
        </p:nvSpPr>
        <p:spPr bwMode="auto">
          <a:xfrm>
            <a:off x="7704138" y="2133600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7208" name="AutoShape 40"/>
          <p:cNvSpPr>
            <a:spLocks noChangeArrowheads="1"/>
          </p:cNvSpPr>
          <p:nvPr/>
        </p:nvSpPr>
        <p:spPr bwMode="auto">
          <a:xfrm>
            <a:off x="7740650" y="3032125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7209" name="AutoShape 41"/>
          <p:cNvSpPr>
            <a:spLocks noChangeArrowheads="1"/>
          </p:cNvSpPr>
          <p:nvPr/>
        </p:nvSpPr>
        <p:spPr bwMode="auto">
          <a:xfrm>
            <a:off x="7740650" y="3932238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2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0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2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0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2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0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5162" y="547688"/>
            <a:ext cx="8478837" cy="1585912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z="4400" b="1" dirty="0" smtClean="0">
                <a:latin typeface="Times New Roman" pitchFamily="18" charset="0"/>
              </a:rPr>
              <a:t>2) </a:t>
            </a:r>
            <a:r>
              <a:rPr lang="cs-CZ" sz="4400" b="1" dirty="0" err="1" smtClean="0">
                <a:latin typeface="Times New Roman" pitchFamily="18" charset="0"/>
              </a:rPr>
              <a:t>Wohnt</a:t>
            </a:r>
            <a:r>
              <a:rPr lang="cs-CZ" sz="4400" b="1" dirty="0" smtClean="0">
                <a:latin typeface="Times New Roman" pitchFamily="18" charset="0"/>
              </a:rPr>
              <a:t> </a:t>
            </a:r>
            <a:r>
              <a:rPr lang="cs-CZ" sz="4400" b="1" dirty="0" err="1" smtClean="0">
                <a:latin typeface="Times New Roman" pitchFamily="18" charset="0"/>
              </a:rPr>
              <a:t>deine</a:t>
            </a:r>
            <a:r>
              <a:rPr lang="cs-CZ" sz="4400" b="1" dirty="0" smtClean="0">
                <a:latin typeface="Times New Roman" pitchFamily="18" charset="0"/>
              </a:rPr>
              <a:t> </a:t>
            </a:r>
            <a:r>
              <a:rPr lang="cs-CZ" sz="4400" b="1" dirty="0" err="1" smtClean="0">
                <a:latin typeface="Times New Roman" pitchFamily="18" charset="0"/>
              </a:rPr>
              <a:t>Freundin</a:t>
            </a:r>
            <a:r>
              <a:rPr lang="cs-CZ" sz="4400" b="1" dirty="0" smtClean="0">
                <a:latin typeface="Times New Roman" pitchFamily="18" charset="0"/>
              </a:rPr>
              <a:t> in </a:t>
            </a:r>
            <a:r>
              <a:rPr lang="cs-CZ" sz="4400" b="1" dirty="0" err="1" smtClean="0">
                <a:latin typeface="Times New Roman" pitchFamily="18" charset="0"/>
              </a:rPr>
              <a:t>Wien</a:t>
            </a:r>
            <a:r>
              <a:rPr lang="cs-CZ" sz="4400" b="1" dirty="0" smtClean="0">
                <a:latin typeface="Times New Roman" pitchFamily="18" charset="0"/>
              </a:rPr>
              <a:t>?	</a:t>
            </a:r>
          </a:p>
        </p:txBody>
      </p:sp>
      <p:sp>
        <p:nvSpPr>
          <p:cNvPr id="12291" name="AutoShape 2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 dirty="0"/>
              <a:t>Pyramida</a:t>
            </a:r>
          </a:p>
        </p:txBody>
      </p:sp>
      <p:sp>
        <p:nvSpPr>
          <p:cNvPr id="8216" name="AutoShape 2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2239963"/>
            <a:ext cx="5757862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a)</a:t>
            </a:r>
            <a:r>
              <a:rPr lang="cs-CZ" dirty="0" err="1" smtClean="0"/>
              <a:t>Nein</a:t>
            </a:r>
            <a:r>
              <a:rPr lang="cs-CZ" dirty="0" smtClean="0"/>
              <a:t>,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wohnt</a:t>
            </a:r>
            <a:r>
              <a:rPr lang="cs-CZ" dirty="0" smtClean="0"/>
              <a:t> in Salzburg.</a:t>
            </a:r>
            <a:endParaRPr lang="cs-CZ" dirty="0"/>
          </a:p>
        </p:txBody>
      </p:sp>
      <p:sp>
        <p:nvSpPr>
          <p:cNvPr id="8217" name="AutoShape 2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3140075"/>
            <a:ext cx="5757862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dirty="0" smtClean="0"/>
              <a:t>           b) </a:t>
            </a:r>
            <a:r>
              <a:rPr lang="cs-CZ" dirty="0" err="1" smtClean="0"/>
              <a:t>Ja</a:t>
            </a:r>
            <a:r>
              <a:rPr lang="cs-CZ" dirty="0" smtClean="0"/>
              <a:t>, in </a:t>
            </a:r>
            <a:r>
              <a:rPr lang="cs-CZ" dirty="0" err="1" smtClean="0"/>
              <a:t>Prag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218" name="AutoShape 2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4041775"/>
            <a:ext cx="5765800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/>
              <a:t>c</a:t>
            </a:r>
            <a:r>
              <a:rPr lang="cs-CZ" dirty="0" smtClean="0"/>
              <a:t>)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fährt</a:t>
            </a:r>
            <a:r>
              <a:rPr lang="cs-CZ" dirty="0" smtClean="0"/>
              <a:t> nach </a:t>
            </a:r>
            <a:r>
              <a:rPr lang="cs-CZ" dirty="0" err="1" smtClean="0"/>
              <a:t>Deutschland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219" name="AutoShape 27"/>
          <p:cNvSpPr>
            <a:spLocks noChangeArrowheads="1"/>
          </p:cNvSpPr>
          <p:nvPr/>
        </p:nvSpPr>
        <p:spPr bwMode="auto">
          <a:xfrm>
            <a:off x="7704138" y="2133600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8220" name="AutoShape 28"/>
          <p:cNvSpPr>
            <a:spLocks noChangeArrowheads="1"/>
          </p:cNvSpPr>
          <p:nvPr/>
        </p:nvSpPr>
        <p:spPr bwMode="auto">
          <a:xfrm>
            <a:off x="7740650" y="3032125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8221" name="AutoShape 29"/>
          <p:cNvSpPr>
            <a:spLocks noChangeArrowheads="1"/>
          </p:cNvSpPr>
          <p:nvPr/>
        </p:nvSpPr>
        <p:spPr bwMode="auto">
          <a:xfrm>
            <a:off x="7740650" y="3932238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2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2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2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1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323850" y="6100763"/>
            <a:ext cx="9350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800" b="0">
              <a:latin typeface="Arial" charset="0"/>
            </a:endParaRPr>
          </a:p>
        </p:txBody>
      </p:sp>
      <p:sp>
        <p:nvSpPr>
          <p:cNvPr id="13315" name="AutoShape 2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13317" name="Rectangle 28"/>
          <p:cNvSpPr>
            <a:spLocks noChangeArrowheads="1"/>
          </p:cNvSpPr>
          <p:nvPr/>
        </p:nvSpPr>
        <p:spPr bwMode="auto">
          <a:xfrm>
            <a:off x="431800" y="547688"/>
            <a:ext cx="82296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4400" dirty="0"/>
              <a:t>3) </a:t>
            </a:r>
            <a:r>
              <a:rPr lang="cs-CZ" sz="4400" dirty="0" err="1" smtClean="0"/>
              <a:t>Wohin</a:t>
            </a:r>
            <a:r>
              <a:rPr lang="cs-CZ" sz="4400" dirty="0" smtClean="0"/>
              <a:t> </a:t>
            </a:r>
            <a:r>
              <a:rPr lang="cs-CZ" sz="4400" dirty="0" err="1" smtClean="0"/>
              <a:t>gehst</a:t>
            </a:r>
            <a:r>
              <a:rPr lang="cs-CZ" sz="4400" dirty="0" smtClean="0"/>
              <a:t> </a:t>
            </a:r>
            <a:r>
              <a:rPr lang="cs-CZ" sz="4400" dirty="0" err="1" smtClean="0"/>
              <a:t>du</a:t>
            </a:r>
            <a:r>
              <a:rPr lang="cs-CZ" sz="4400" dirty="0" smtClean="0"/>
              <a:t> </a:t>
            </a:r>
            <a:r>
              <a:rPr lang="cs-CZ" sz="4400" dirty="0" err="1" smtClean="0"/>
              <a:t>am</a:t>
            </a:r>
            <a:r>
              <a:rPr lang="cs-CZ" sz="4400" dirty="0" smtClean="0"/>
              <a:t> </a:t>
            </a:r>
            <a:r>
              <a:rPr lang="cs-CZ" sz="4400" dirty="0" err="1" smtClean="0"/>
              <a:t>Samstag</a:t>
            </a:r>
            <a:r>
              <a:rPr lang="cs-CZ" sz="4400" dirty="0" smtClean="0"/>
              <a:t> </a:t>
            </a:r>
            <a:r>
              <a:rPr lang="cs-CZ" sz="4400" dirty="0" err="1" smtClean="0"/>
              <a:t>nachmittag</a:t>
            </a:r>
            <a:r>
              <a:rPr lang="cs-CZ" sz="4400" dirty="0" smtClean="0"/>
              <a:t>?</a:t>
            </a:r>
            <a:endParaRPr lang="cs-CZ" sz="4400" dirty="0"/>
          </a:p>
        </p:txBody>
      </p:sp>
      <p:sp>
        <p:nvSpPr>
          <p:cNvPr id="19485" name="AutoShape 2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2239963"/>
            <a:ext cx="5757862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800" dirty="0"/>
              <a:t>     </a:t>
            </a:r>
            <a:r>
              <a:rPr lang="cs-CZ" sz="2800" dirty="0" smtClean="0"/>
              <a:t>a) </a:t>
            </a:r>
            <a:r>
              <a:rPr lang="cs-CZ" sz="2800" dirty="0" err="1" smtClean="0"/>
              <a:t>Ja</a:t>
            </a:r>
            <a:r>
              <a:rPr lang="cs-CZ" sz="2800" dirty="0" smtClean="0"/>
              <a:t>, </a:t>
            </a:r>
            <a:r>
              <a:rPr lang="cs-CZ" sz="2800" dirty="0" err="1" smtClean="0"/>
              <a:t>ich</a:t>
            </a:r>
            <a:r>
              <a:rPr lang="cs-CZ" sz="2800" dirty="0" smtClean="0"/>
              <a:t> </a:t>
            </a:r>
            <a:r>
              <a:rPr lang="cs-CZ" sz="2800" dirty="0" err="1" smtClean="0"/>
              <a:t>gehe</a:t>
            </a:r>
            <a:r>
              <a:rPr lang="cs-CZ" sz="2800" dirty="0" smtClean="0"/>
              <a:t> in </a:t>
            </a: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Schwimmhalle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9486" name="AutoShape 3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3176587"/>
            <a:ext cx="5757862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800" dirty="0" smtClean="0"/>
              <a:t>b) In </a:t>
            </a: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Bibliothek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9487" name="AutoShape 3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4041775"/>
            <a:ext cx="5765800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800" dirty="0" smtClean="0"/>
              <a:t>c) </a:t>
            </a:r>
            <a:r>
              <a:rPr lang="cs-CZ" sz="2800" dirty="0" err="1" smtClean="0"/>
              <a:t>Zu</a:t>
            </a:r>
            <a:r>
              <a:rPr lang="cs-CZ" sz="2800" dirty="0" smtClean="0"/>
              <a:t> </a:t>
            </a:r>
            <a:r>
              <a:rPr lang="cs-CZ" sz="2800" dirty="0" err="1" smtClean="0"/>
              <a:t>Hause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9488" name="AutoShape 32"/>
          <p:cNvSpPr>
            <a:spLocks noChangeArrowheads="1"/>
          </p:cNvSpPr>
          <p:nvPr/>
        </p:nvSpPr>
        <p:spPr bwMode="auto">
          <a:xfrm>
            <a:off x="7704138" y="2133600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19489" name="AutoShape 33"/>
          <p:cNvSpPr>
            <a:spLocks noChangeArrowheads="1"/>
          </p:cNvSpPr>
          <p:nvPr/>
        </p:nvSpPr>
        <p:spPr bwMode="auto">
          <a:xfrm>
            <a:off x="7740650" y="3032125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19490" name="AutoShape 34"/>
          <p:cNvSpPr>
            <a:spLocks noChangeArrowheads="1"/>
          </p:cNvSpPr>
          <p:nvPr/>
        </p:nvSpPr>
        <p:spPr bwMode="auto">
          <a:xfrm>
            <a:off x="7740650" y="3932238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4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8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4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9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8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4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8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547688"/>
            <a:ext cx="9144000" cy="7207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4800" b="1" dirty="0" smtClean="0">
                <a:latin typeface="Times New Roman" pitchFamily="18" charset="0"/>
              </a:rPr>
              <a:t> 4) </a:t>
            </a:r>
            <a:r>
              <a:rPr lang="cs-CZ" sz="4800" b="1" dirty="0" err="1" smtClean="0">
                <a:latin typeface="Times New Roman" pitchFamily="18" charset="0"/>
              </a:rPr>
              <a:t>Wann</a:t>
            </a:r>
            <a:r>
              <a:rPr lang="cs-CZ" sz="4800" b="1" dirty="0" smtClean="0">
                <a:latin typeface="Times New Roman" pitchFamily="18" charset="0"/>
              </a:rPr>
              <a:t> </a:t>
            </a:r>
            <a:r>
              <a:rPr lang="cs-CZ" sz="4800" b="1" dirty="0" err="1" smtClean="0">
                <a:latin typeface="Times New Roman" pitchFamily="18" charset="0"/>
              </a:rPr>
              <a:t>fährst</a:t>
            </a:r>
            <a:r>
              <a:rPr lang="cs-CZ" sz="4800" b="1" dirty="0" smtClean="0">
                <a:latin typeface="Times New Roman" pitchFamily="18" charset="0"/>
              </a:rPr>
              <a:t> </a:t>
            </a:r>
            <a:r>
              <a:rPr lang="cs-CZ" sz="4800" b="1" dirty="0" err="1" smtClean="0">
                <a:latin typeface="Times New Roman" pitchFamily="18" charset="0"/>
              </a:rPr>
              <a:t>du</a:t>
            </a:r>
            <a:r>
              <a:rPr lang="cs-CZ" sz="4800" b="1" dirty="0" smtClean="0">
                <a:latin typeface="Times New Roman" pitchFamily="18" charset="0"/>
              </a:rPr>
              <a:t> </a:t>
            </a:r>
            <a:r>
              <a:rPr lang="cs-CZ" sz="4800" b="1" dirty="0" err="1" smtClean="0">
                <a:latin typeface="Times New Roman" pitchFamily="18" charset="0"/>
              </a:rPr>
              <a:t>ins</a:t>
            </a:r>
            <a:r>
              <a:rPr lang="cs-CZ" sz="4800" b="1" dirty="0" smtClean="0">
                <a:latin typeface="Times New Roman" pitchFamily="18" charset="0"/>
              </a:rPr>
              <a:t> </a:t>
            </a:r>
            <a:r>
              <a:rPr lang="cs-CZ" sz="4800" b="1" dirty="0" err="1" smtClean="0">
                <a:latin typeface="Times New Roman" pitchFamily="18" charset="0"/>
              </a:rPr>
              <a:t>Gebirge</a:t>
            </a:r>
            <a:r>
              <a:rPr lang="cs-CZ" sz="4800" b="1" dirty="0" smtClean="0">
                <a:latin typeface="Times New Roman" pitchFamily="18" charset="0"/>
              </a:rPr>
              <a:t>?</a:t>
            </a:r>
          </a:p>
        </p:txBody>
      </p:sp>
      <p:sp>
        <p:nvSpPr>
          <p:cNvPr id="14339" name="AutoShape 18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20669" name="AutoShape 18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938213" y="1879600"/>
            <a:ext cx="6542087" cy="827088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>
              <a:buFontTx/>
              <a:buAutoNum type="alphaLcParenR"/>
            </a:pPr>
            <a:r>
              <a:rPr lang="cs-CZ" sz="2800" dirty="0" err="1" smtClean="0"/>
              <a:t>Nein</a:t>
            </a:r>
            <a:r>
              <a:rPr lang="cs-CZ" sz="2800" dirty="0" smtClean="0"/>
              <a:t>, nach </a:t>
            </a:r>
            <a:r>
              <a:rPr lang="cs-CZ" sz="2800" dirty="0" err="1" smtClean="0"/>
              <a:t>Österreich</a:t>
            </a:r>
            <a:r>
              <a:rPr lang="cs-CZ" sz="2800" dirty="0" smtClean="0"/>
              <a:t>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20670" name="AutoShape 19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938213" y="3030538"/>
            <a:ext cx="6542087" cy="7921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800" dirty="0"/>
              <a:t>b</a:t>
            </a:r>
            <a:r>
              <a:rPr lang="cs-CZ" sz="2800" dirty="0" smtClean="0"/>
              <a:t>) In </a:t>
            </a: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Alpen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0671" name="AutoShape 1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935038" y="4075113"/>
            <a:ext cx="6553200" cy="814387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800" dirty="0"/>
              <a:t>c</a:t>
            </a:r>
            <a:r>
              <a:rPr lang="cs-CZ" sz="2800" dirty="0" smtClean="0"/>
              <a:t>) </a:t>
            </a:r>
            <a:r>
              <a:rPr lang="cs-CZ" sz="2800" dirty="0" err="1" smtClean="0"/>
              <a:t>Im</a:t>
            </a:r>
            <a:r>
              <a:rPr lang="cs-CZ" sz="2800" dirty="0" smtClean="0"/>
              <a:t> Winter, </a:t>
            </a:r>
            <a:r>
              <a:rPr lang="cs-CZ" sz="2800" dirty="0" err="1" smtClean="0"/>
              <a:t>ich</a:t>
            </a:r>
            <a:r>
              <a:rPr lang="cs-CZ" sz="2800" dirty="0" smtClean="0"/>
              <a:t> </a:t>
            </a:r>
            <a:r>
              <a:rPr lang="cs-CZ" sz="2800" dirty="0" err="1" smtClean="0"/>
              <a:t>möchte</a:t>
            </a:r>
            <a:r>
              <a:rPr lang="cs-CZ" sz="2800" dirty="0" smtClean="0"/>
              <a:t> Ski </a:t>
            </a:r>
            <a:r>
              <a:rPr lang="cs-CZ" sz="2800" dirty="0" err="1" smtClean="0"/>
              <a:t>laufen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20672" name="AutoShape 192"/>
          <p:cNvSpPr>
            <a:spLocks noChangeArrowheads="1"/>
          </p:cNvSpPr>
          <p:nvPr/>
        </p:nvSpPr>
        <p:spPr bwMode="auto">
          <a:xfrm>
            <a:off x="7704138" y="1879600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673" name="AutoShape 193"/>
          <p:cNvSpPr>
            <a:spLocks noChangeArrowheads="1"/>
          </p:cNvSpPr>
          <p:nvPr/>
        </p:nvSpPr>
        <p:spPr bwMode="auto">
          <a:xfrm>
            <a:off x="7740650" y="3032125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674" name="AutoShape 194"/>
          <p:cNvSpPr>
            <a:spLocks noChangeArrowheads="1"/>
          </p:cNvSpPr>
          <p:nvPr/>
        </p:nvSpPr>
        <p:spPr bwMode="auto">
          <a:xfrm>
            <a:off x="7740650" y="4075112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6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6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6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7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6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0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71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0363" y="549275"/>
            <a:ext cx="8424862" cy="684213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cs-CZ" sz="4400" b="1" dirty="0" smtClean="0">
                <a:latin typeface="Times New Roman" pitchFamily="18" charset="0"/>
              </a:rPr>
              <a:t>5) </a:t>
            </a:r>
            <a:r>
              <a:rPr lang="cs-CZ" sz="4400" b="1" dirty="0" err="1" smtClean="0">
                <a:latin typeface="Times New Roman" pitchFamily="18" charset="0"/>
              </a:rPr>
              <a:t>Hast</a:t>
            </a:r>
            <a:r>
              <a:rPr lang="cs-CZ" sz="4400" b="1" dirty="0" smtClean="0">
                <a:latin typeface="Times New Roman" pitchFamily="18" charset="0"/>
              </a:rPr>
              <a:t> </a:t>
            </a:r>
            <a:r>
              <a:rPr lang="cs-CZ" sz="4400" b="1" dirty="0" err="1" smtClean="0">
                <a:latin typeface="Times New Roman" pitchFamily="18" charset="0"/>
              </a:rPr>
              <a:t>du</a:t>
            </a:r>
            <a:r>
              <a:rPr lang="cs-CZ" sz="4400" b="1" dirty="0" smtClean="0">
                <a:latin typeface="Times New Roman" pitchFamily="18" charset="0"/>
              </a:rPr>
              <a:t> </a:t>
            </a:r>
            <a:r>
              <a:rPr lang="cs-CZ" sz="4400" b="1" dirty="0" err="1" smtClean="0">
                <a:latin typeface="Times New Roman" pitchFamily="18" charset="0"/>
              </a:rPr>
              <a:t>ein</a:t>
            </a:r>
            <a:r>
              <a:rPr lang="cs-CZ" sz="4400" b="1" dirty="0" smtClean="0">
                <a:latin typeface="Times New Roman" pitchFamily="18" charset="0"/>
              </a:rPr>
              <a:t> </a:t>
            </a:r>
            <a:r>
              <a:rPr lang="cs-CZ" sz="4400" b="1" dirty="0" err="1" smtClean="0">
                <a:latin typeface="Times New Roman" pitchFamily="18" charset="0"/>
              </a:rPr>
              <a:t>Tier</a:t>
            </a:r>
            <a:r>
              <a:rPr lang="cs-CZ" sz="4400" b="1" dirty="0" smtClean="0">
                <a:latin typeface="Times New Roman" pitchFamily="18" charset="0"/>
              </a:rPr>
              <a:t> ?</a:t>
            </a:r>
          </a:p>
        </p:txBody>
      </p:sp>
      <p:sp>
        <p:nvSpPr>
          <p:cNvPr id="15363" name="AutoShape 1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22548" name="AutoShape 2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692275" y="2239963"/>
            <a:ext cx="5757863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400" dirty="0" smtClean="0"/>
              <a:t>a) </a:t>
            </a:r>
            <a:r>
              <a:rPr lang="cs-CZ" sz="4400" dirty="0" err="1" smtClean="0"/>
              <a:t>Drei</a:t>
            </a:r>
            <a:r>
              <a:rPr lang="cs-CZ" sz="4400" dirty="0" smtClean="0"/>
              <a:t> </a:t>
            </a:r>
            <a:r>
              <a:rPr lang="cs-CZ" sz="4400" dirty="0" err="1" smtClean="0"/>
              <a:t>Stunden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22549" name="AutoShape 2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692275" y="3140075"/>
            <a:ext cx="5757863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4000" dirty="0" smtClean="0"/>
              <a:t>b) </a:t>
            </a:r>
            <a:r>
              <a:rPr lang="cs-CZ" sz="4000" dirty="0" err="1" smtClean="0"/>
              <a:t>Nein</a:t>
            </a:r>
            <a:r>
              <a:rPr lang="cs-CZ" sz="4000" dirty="0" smtClean="0"/>
              <a:t>, </a:t>
            </a:r>
            <a:r>
              <a:rPr lang="cs-CZ" sz="4000" dirty="0" err="1" smtClean="0"/>
              <a:t>ich</a:t>
            </a:r>
            <a:r>
              <a:rPr lang="cs-CZ" sz="4000" dirty="0" smtClean="0"/>
              <a:t> </a:t>
            </a:r>
            <a:r>
              <a:rPr lang="cs-CZ" sz="4000" dirty="0" err="1" smtClean="0"/>
              <a:t>habe</a:t>
            </a:r>
            <a:r>
              <a:rPr lang="cs-CZ" sz="4000" dirty="0" smtClean="0"/>
              <a:t> </a:t>
            </a:r>
            <a:r>
              <a:rPr lang="cs-CZ" sz="4000" dirty="0" err="1" smtClean="0"/>
              <a:t>kein</a:t>
            </a:r>
            <a:r>
              <a:rPr lang="cs-CZ" sz="4000" dirty="0" smtClean="0"/>
              <a:t> Heft.</a:t>
            </a:r>
            <a:endParaRPr lang="cs-CZ" sz="4000" dirty="0"/>
          </a:p>
        </p:txBody>
      </p:sp>
      <p:sp>
        <p:nvSpPr>
          <p:cNvPr id="22550" name="AutoShape 2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692275" y="4041775"/>
            <a:ext cx="5757863" cy="1043409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/>
              <a:t>  </a:t>
            </a:r>
            <a:r>
              <a:rPr lang="cs-CZ" sz="4000" dirty="0" smtClean="0"/>
              <a:t>c) </a:t>
            </a:r>
            <a:r>
              <a:rPr lang="cs-CZ" sz="4000" dirty="0" err="1" smtClean="0"/>
              <a:t>Ja</a:t>
            </a:r>
            <a:r>
              <a:rPr lang="cs-CZ" sz="4000" dirty="0" smtClean="0"/>
              <a:t>, </a:t>
            </a:r>
            <a:r>
              <a:rPr lang="cs-CZ" sz="4000" dirty="0" err="1" smtClean="0"/>
              <a:t>ich</a:t>
            </a:r>
            <a:r>
              <a:rPr lang="cs-CZ" sz="4000" dirty="0" smtClean="0"/>
              <a:t> </a:t>
            </a:r>
            <a:r>
              <a:rPr lang="cs-CZ" sz="4000" dirty="0" err="1" smtClean="0"/>
              <a:t>habe</a:t>
            </a:r>
            <a:r>
              <a:rPr lang="cs-CZ" sz="4000" dirty="0" smtClean="0"/>
              <a:t> </a:t>
            </a:r>
            <a:r>
              <a:rPr lang="cs-CZ" sz="4000" dirty="0" err="1" smtClean="0"/>
              <a:t>einen</a:t>
            </a:r>
            <a:r>
              <a:rPr lang="cs-CZ" sz="4000" dirty="0" smtClean="0"/>
              <a:t> </a:t>
            </a:r>
            <a:r>
              <a:rPr lang="cs-CZ" sz="4000" dirty="0" err="1" smtClean="0"/>
              <a:t>Hund</a:t>
            </a:r>
            <a:r>
              <a:rPr lang="cs-CZ" sz="4000" dirty="0" smtClean="0"/>
              <a:t> </a:t>
            </a:r>
          </a:p>
          <a:p>
            <a:pPr algn="ctr"/>
            <a:r>
              <a:rPr lang="cs-CZ" sz="4000" dirty="0" err="1" smtClean="0"/>
              <a:t>und</a:t>
            </a:r>
            <a:r>
              <a:rPr lang="cs-CZ" sz="4000" dirty="0" smtClean="0"/>
              <a:t> </a:t>
            </a:r>
            <a:r>
              <a:rPr lang="cs-CZ" sz="4000" dirty="0" err="1" smtClean="0"/>
              <a:t>zwei</a:t>
            </a:r>
            <a:r>
              <a:rPr lang="cs-CZ" sz="4000" dirty="0" smtClean="0"/>
              <a:t> </a:t>
            </a:r>
            <a:r>
              <a:rPr lang="cs-CZ" sz="4000" dirty="0" err="1" smtClean="0"/>
              <a:t>Katzen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22551" name="AutoShape 23"/>
          <p:cNvSpPr>
            <a:spLocks noChangeArrowheads="1"/>
          </p:cNvSpPr>
          <p:nvPr/>
        </p:nvSpPr>
        <p:spPr bwMode="auto">
          <a:xfrm>
            <a:off x="7673975" y="2133600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2552" name="AutoShape 24"/>
          <p:cNvSpPr>
            <a:spLocks noChangeArrowheads="1"/>
          </p:cNvSpPr>
          <p:nvPr/>
        </p:nvSpPr>
        <p:spPr bwMode="auto">
          <a:xfrm>
            <a:off x="7710488" y="3032125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2553" name="AutoShape 25"/>
          <p:cNvSpPr>
            <a:spLocks noChangeArrowheads="1"/>
          </p:cNvSpPr>
          <p:nvPr/>
        </p:nvSpPr>
        <p:spPr bwMode="auto">
          <a:xfrm>
            <a:off x="7710488" y="3932238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5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4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5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4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25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2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50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1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16388" name="Rectangle 24"/>
          <p:cNvSpPr>
            <a:spLocks noChangeArrowheads="1"/>
          </p:cNvSpPr>
          <p:nvPr/>
        </p:nvSpPr>
        <p:spPr bwMode="auto">
          <a:xfrm>
            <a:off x="360363" y="549275"/>
            <a:ext cx="8424862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4800" dirty="0" smtClean="0"/>
              <a:t>6) </a:t>
            </a:r>
            <a:r>
              <a:rPr lang="cs-CZ" sz="4800" dirty="0" err="1" smtClean="0"/>
              <a:t>Wo</a:t>
            </a:r>
            <a:r>
              <a:rPr lang="cs-CZ" sz="4800" dirty="0" smtClean="0"/>
              <a:t> </a:t>
            </a:r>
            <a:r>
              <a:rPr lang="cs-CZ" sz="4800" dirty="0" err="1" smtClean="0"/>
              <a:t>hast</a:t>
            </a:r>
            <a:r>
              <a:rPr lang="cs-CZ" sz="4800" dirty="0" smtClean="0"/>
              <a:t> </a:t>
            </a:r>
            <a:r>
              <a:rPr lang="cs-CZ" sz="4800" dirty="0" err="1" smtClean="0"/>
              <a:t>du</a:t>
            </a:r>
            <a:r>
              <a:rPr lang="cs-CZ" sz="4800" dirty="0" smtClean="0"/>
              <a:t> </a:t>
            </a:r>
            <a:r>
              <a:rPr lang="cs-CZ" sz="4800" dirty="0" err="1" smtClean="0"/>
              <a:t>deine</a:t>
            </a:r>
            <a:r>
              <a:rPr lang="cs-CZ" sz="4800" dirty="0" smtClean="0"/>
              <a:t> </a:t>
            </a:r>
            <a:r>
              <a:rPr lang="cs-CZ" sz="4800" dirty="0" err="1" smtClean="0"/>
              <a:t>Schulsachen</a:t>
            </a:r>
            <a:r>
              <a:rPr lang="cs-CZ" sz="4800" dirty="0" smtClean="0"/>
              <a:t>?</a:t>
            </a:r>
            <a:endParaRPr lang="cs-CZ" sz="4800" dirty="0"/>
          </a:p>
        </p:txBody>
      </p:sp>
      <p:sp>
        <p:nvSpPr>
          <p:cNvPr id="23577" name="AutoShape 2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692275" y="2239963"/>
            <a:ext cx="5757863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800" dirty="0" smtClean="0"/>
              <a:t>a) </a:t>
            </a:r>
            <a:r>
              <a:rPr lang="cs-CZ" sz="4800" dirty="0" err="1" smtClean="0"/>
              <a:t>Am</a:t>
            </a:r>
            <a:r>
              <a:rPr lang="cs-CZ" sz="4800" dirty="0" smtClean="0"/>
              <a:t> </a:t>
            </a:r>
            <a:r>
              <a:rPr lang="cs-CZ" sz="4800" dirty="0" err="1" smtClean="0"/>
              <a:t>Montag</a:t>
            </a:r>
            <a:r>
              <a:rPr lang="cs-CZ" sz="4800" dirty="0" smtClean="0"/>
              <a:t>. </a:t>
            </a:r>
            <a:endParaRPr lang="cs-CZ" sz="4800" dirty="0"/>
          </a:p>
        </p:txBody>
      </p:sp>
      <p:sp>
        <p:nvSpPr>
          <p:cNvPr id="23578" name="AutoShape 2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692275" y="3140075"/>
            <a:ext cx="5757863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4800" dirty="0"/>
              <a:t>b</a:t>
            </a:r>
            <a:r>
              <a:rPr lang="cs-CZ" sz="4800" dirty="0" smtClean="0"/>
              <a:t>) </a:t>
            </a:r>
            <a:r>
              <a:rPr lang="cs-CZ" sz="4800" dirty="0" err="1" smtClean="0"/>
              <a:t>Ins</a:t>
            </a:r>
            <a:r>
              <a:rPr lang="cs-CZ" sz="4800" dirty="0" smtClean="0"/>
              <a:t> </a:t>
            </a:r>
            <a:r>
              <a:rPr lang="cs-CZ" sz="4800" dirty="0" err="1" smtClean="0"/>
              <a:t>Kinderzimmer</a:t>
            </a:r>
            <a:r>
              <a:rPr lang="cs-CZ" sz="4800" dirty="0" smtClean="0"/>
              <a:t>.</a:t>
            </a:r>
            <a:endParaRPr lang="cs-CZ" sz="4800" dirty="0"/>
          </a:p>
        </p:txBody>
      </p:sp>
      <p:sp>
        <p:nvSpPr>
          <p:cNvPr id="23579" name="AutoShape 2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692275" y="4041775"/>
            <a:ext cx="5765800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800" dirty="0" smtClean="0"/>
              <a:t>c) In der </a:t>
            </a:r>
            <a:r>
              <a:rPr lang="cs-CZ" sz="4800" dirty="0" err="1" smtClean="0"/>
              <a:t>Schultasche</a:t>
            </a:r>
            <a:r>
              <a:rPr lang="cs-CZ" sz="4800" dirty="0" smtClean="0"/>
              <a:t>.</a:t>
            </a:r>
            <a:endParaRPr lang="cs-CZ" sz="4800" dirty="0"/>
          </a:p>
        </p:txBody>
      </p:sp>
      <p:sp>
        <p:nvSpPr>
          <p:cNvPr id="23580" name="AutoShape 28"/>
          <p:cNvSpPr>
            <a:spLocks noChangeArrowheads="1"/>
          </p:cNvSpPr>
          <p:nvPr/>
        </p:nvSpPr>
        <p:spPr bwMode="auto">
          <a:xfrm>
            <a:off x="7673975" y="2133600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3581" name="AutoShape 29"/>
          <p:cNvSpPr>
            <a:spLocks noChangeArrowheads="1"/>
          </p:cNvSpPr>
          <p:nvPr/>
        </p:nvSpPr>
        <p:spPr bwMode="auto">
          <a:xfrm>
            <a:off x="7710488" y="3032125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3582" name="AutoShape 30"/>
          <p:cNvSpPr>
            <a:spLocks noChangeArrowheads="1"/>
          </p:cNvSpPr>
          <p:nvPr/>
        </p:nvSpPr>
        <p:spPr bwMode="auto">
          <a:xfrm>
            <a:off x="7710488" y="3932238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5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7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5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3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7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5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3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7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17412" name="Rectangle 36"/>
          <p:cNvSpPr>
            <a:spLocks noChangeArrowheads="1"/>
          </p:cNvSpPr>
          <p:nvPr/>
        </p:nvSpPr>
        <p:spPr bwMode="auto">
          <a:xfrm>
            <a:off x="360363" y="549275"/>
            <a:ext cx="8424862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4800" dirty="0"/>
              <a:t>7</a:t>
            </a:r>
            <a:r>
              <a:rPr lang="cs-CZ" sz="4800" dirty="0" smtClean="0"/>
              <a:t>) </a:t>
            </a:r>
            <a:r>
              <a:rPr lang="cs-CZ" sz="4800" dirty="0" err="1" smtClean="0"/>
              <a:t>Wie</a:t>
            </a:r>
            <a:r>
              <a:rPr lang="cs-CZ" sz="4800" dirty="0" smtClean="0"/>
              <a:t> alt </a:t>
            </a:r>
            <a:r>
              <a:rPr lang="cs-CZ" sz="4800" dirty="0" err="1" smtClean="0"/>
              <a:t>ist</a:t>
            </a:r>
            <a:r>
              <a:rPr lang="cs-CZ" sz="4800" dirty="0" smtClean="0"/>
              <a:t> </a:t>
            </a:r>
            <a:r>
              <a:rPr lang="cs-CZ" sz="4800" dirty="0" err="1" smtClean="0"/>
              <a:t>dein</a:t>
            </a:r>
            <a:r>
              <a:rPr lang="cs-CZ" sz="4800" dirty="0" smtClean="0"/>
              <a:t> Vater?</a:t>
            </a:r>
            <a:endParaRPr lang="cs-CZ" sz="4800" dirty="0"/>
          </a:p>
        </p:txBody>
      </p:sp>
      <p:sp>
        <p:nvSpPr>
          <p:cNvPr id="24613" name="AutoShape 3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00212" y="2278063"/>
            <a:ext cx="5757863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4800" dirty="0"/>
              <a:t>a</a:t>
            </a:r>
            <a:r>
              <a:rPr lang="cs-CZ" sz="4800" dirty="0" smtClean="0"/>
              <a:t>) </a:t>
            </a:r>
            <a:r>
              <a:rPr lang="cs-CZ" sz="4800" dirty="0" err="1" smtClean="0"/>
              <a:t>Ja</a:t>
            </a:r>
            <a:r>
              <a:rPr lang="cs-CZ" sz="4800" dirty="0" smtClean="0"/>
              <a:t>, 38 </a:t>
            </a:r>
            <a:r>
              <a:rPr lang="cs-CZ" sz="4800" dirty="0" err="1" smtClean="0"/>
              <a:t>Jahre</a:t>
            </a:r>
            <a:r>
              <a:rPr lang="cs-CZ" sz="4800" dirty="0" smtClean="0"/>
              <a:t> alt.</a:t>
            </a:r>
            <a:endParaRPr lang="cs-CZ" sz="4800" dirty="0"/>
          </a:p>
        </p:txBody>
      </p:sp>
      <p:sp>
        <p:nvSpPr>
          <p:cNvPr id="24614" name="AutoShape 3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692275" y="3140075"/>
            <a:ext cx="5757863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dirty="0"/>
              <a:t>  </a:t>
            </a:r>
            <a:r>
              <a:rPr lang="cs-CZ" sz="4800" dirty="0" smtClean="0"/>
              <a:t>b) </a:t>
            </a:r>
            <a:r>
              <a:rPr lang="cs-CZ" sz="4800" dirty="0" err="1" smtClean="0"/>
              <a:t>Er</a:t>
            </a:r>
            <a:r>
              <a:rPr lang="cs-CZ" sz="4800" dirty="0" smtClean="0"/>
              <a:t> </a:t>
            </a:r>
            <a:r>
              <a:rPr lang="cs-CZ" sz="4800" dirty="0" err="1" smtClean="0"/>
              <a:t>ist</a:t>
            </a:r>
            <a:r>
              <a:rPr lang="cs-CZ" sz="4800" dirty="0" smtClean="0"/>
              <a:t> 38.</a:t>
            </a:r>
            <a:endParaRPr lang="cs-CZ" sz="4800" dirty="0"/>
          </a:p>
        </p:txBody>
      </p:sp>
      <p:sp>
        <p:nvSpPr>
          <p:cNvPr id="24615" name="AutoShape 3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692275" y="4041775"/>
            <a:ext cx="5765800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800" dirty="0" smtClean="0"/>
              <a:t> c) </a:t>
            </a:r>
            <a:r>
              <a:rPr lang="cs-CZ" sz="4800" dirty="0" err="1" smtClean="0"/>
              <a:t>Sie</a:t>
            </a:r>
            <a:r>
              <a:rPr lang="cs-CZ" sz="4800" dirty="0" smtClean="0"/>
              <a:t> </a:t>
            </a:r>
            <a:r>
              <a:rPr lang="cs-CZ" sz="4800" dirty="0" err="1" smtClean="0"/>
              <a:t>ist</a:t>
            </a:r>
            <a:r>
              <a:rPr lang="cs-CZ" sz="4800" dirty="0" smtClean="0"/>
              <a:t> 38 </a:t>
            </a:r>
            <a:r>
              <a:rPr lang="cs-CZ" sz="4800" dirty="0" err="1" smtClean="0"/>
              <a:t>Jahre</a:t>
            </a:r>
            <a:r>
              <a:rPr lang="cs-CZ" sz="4800" dirty="0" smtClean="0"/>
              <a:t> alt.</a:t>
            </a:r>
            <a:endParaRPr lang="cs-CZ" sz="4800" dirty="0"/>
          </a:p>
        </p:txBody>
      </p:sp>
      <p:sp>
        <p:nvSpPr>
          <p:cNvPr id="24616" name="AutoShape 40"/>
          <p:cNvSpPr>
            <a:spLocks noChangeArrowheads="1"/>
          </p:cNvSpPr>
          <p:nvPr/>
        </p:nvSpPr>
        <p:spPr bwMode="auto">
          <a:xfrm>
            <a:off x="7673975" y="2133600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4617" name="AutoShape 41"/>
          <p:cNvSpPr>
            <a:spLocks noChangeArrowheads="1"/>
          </p:cNvSpPr>
          <p:nvPr/>
        </p:nvSpPr>
        <p:spPr bwMode="auto">
          <a:xfrm>
            <a:off x="7710488" y="3032125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4618" name="AutoShape 42"/>
          <p:cNvSpPr>
            <a:spLocks noChangeArrowheads="1"/>
          </p:cNvSpPr>
          <p:nvPr/>
        </p:nvSpPr>
        <p:spPr bwMode="auto">
          <a:xfrm>
            <a:off x="7710488" y="3932238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6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6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6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4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6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6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4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61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827088" y="5373688"/>
            <a:ext cx="77771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endParaRPr lang="en-US" sz="1800" b="0">
              <a:latin typeface="Arial" charset="0"/>
            </a:endParaRPr>
          </a:p>
        </p:txBody>
      </p:sp>
      <p:sp>
        <p:nvSpPr>
          <p:cNvPr id="18435" name="AutoShape 1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18436" name="AutoShape 2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600450" y="5514975"/>
            <a:ext cx="1943100" cy="620713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Náhradní otázka</a:t>
            </a:r>
          </a:p>
        </p:txBody>
      </p:sp>
      <p:sp>
        <p:nvSpPr>
          <p:cNvPr id="18437" name="Rectangle 21"/>
          <p:cNvSpPr>
            <a:spLocks noChangeArrowheads="1"/>
          </p:cNvSpPr>
          <p:nvPr/>
        </p:nvSpPr>
        <p:spPr bwMode="auto">
          <a:xfrm>
            <a:off x="360363" y="549275"/>
            <a:ext cx="8424862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4800" dirty="0" smtClean="0"/>
              <a:t>8) </a:t>
            </a:r>
            <a:r>
              <a:rPr lang="cs-CZ" sz="4800" dirty="0" err="1" smtClean="0"/>
              <a:t>Spielst</a:t>
            </a:r>
            <a:r>
              <a:rPr lang="cs-CZ" sz="4800" dirty="0" smtClean="0"/>
              <a:t> </a:t>
            </a:r>
            <a:r>
              <a:rPr lang="cs-CZ" sz="4800" dirty="0" err="1" smtClean="0"/>
              <a:t>du</a:t>
            </a:r>
            <a:r>
              <a:rPr lang="cs-CZ" sz="4800" dirty="0" smtClean="0"/>
              <a:t> </a:t>
            </a:r>
            <a:r>
              <a:rPr lang="cs-CZ" sz="4800" dirty="0" err="1" smtClean="0"/>
              <a:t>Tennis</a:t>
            </a:r>
            <a:r>
              <a:rPr lang="cs-CZ" sz="4800" dirty="0"/>
              <a:t>?</a:t>
            </a:r>
          </a:p>
        </p:txBody>
      </p:sp>
      <p:sp>
        <p:nvSpPr>
          <p:cNvPr id="32790" name="AutoShape 2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59632" y="1592796"/>
            <a:ext cx="6153993" cy="1223429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457200" indent="-457200">
              <a:buAutoNum type="alphaLcParenR"/>
            </a:pPr>
            <a:r>
              <a:rPr lang="cs-CZ" sz="4800" dirty="0" err="1" smtClean="0"/>
              <a:t>Ja</a:t>
            </a:r>
            <a:r>
              <a:rPr lang="cs-CZ" sz="4800" dirty="0" smtClean="0"/>
              <a:t>, </a:t>
            </a:r>
            <a:r>
              <a:rPr lang="cs-CZ" sz="4800" dirty="0" err="1" smtClean="0"/>
              <a:t>das</a:t>
            </a:r>
            <a:r>
              <a:rPr lang="cs-CZ" sz="4800" dirty="0" smtClean="0"/>
              <a:t> </a:t>
            </a:r>
            <a:r>
              <a:rPr lang="cs-CZ" sz="4800" dirty="0" err="1" smtClean="0"/>
              <a:t>ist</a:t>
            </a:r>
            <a:r>
              <a:rPr lang="cs-CZ" sz="4800" dirty="0" smtClean="0"/>
              <a:t> </a:t>
            </a:r>
            <a:r>
              <a:rPr lang="cs-CZ" sz="4800" dirty="0" err="1" smtClean="0"/>
              <a:t>mein</a:t>
            </a:r>
            <a:r>
              <a:rPr lang="cs-CZ" sz="4800" dirty="0" smtClean="0"/>
              <a:t> </a:t>
            </a:r>
          </a:p>
          <a:p>
            <a:pPr marL="457200" indent="-457200"/>
            <a:r>
              <a:rPr lang="cs-CZ" sz="4800" dirty="0" smtClean="0"/>
              <a:t>              </a:t>
            </a:r>
            <a:r>
              <a:rPr lang="cs-CZ" sz="4800" dirty="0" err="1" smtClean="0"/>
              <a:t>Lieblingssport</a:t>
            </a:r>
            <a:r>
              <a:rPr lang="cs-CZ" sz="4800" dirty="0" smtClean="0"/>
              <a:t>.</a:t>
            </a:r>
            <a:endParaRPr lang="cs-CZ" sz="4800" dirty="0"/>
          </a:p>
        </p:txBody>
      </p:sp>
      <p:sp>
        <p:nvSpPr>
          <p:cNvPr id="32791" name="AutoShape 2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59632" y="3140075"/>
            <a:ext cx="6161931" cy="1225029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800" dirty="0"/>
              <a:t>b</a:t>
            </a:r>
            <a:r>
              <a:rPr lang="cs-CZ" sz="4800" dirty="0" smtClean="0"/>
              <a:t>) </a:t>
            </a:r>
            <a:r>
              <a:rPr lang="cs-CZ" sz="4800" dirty="0" err="1" smtClean="0"/>
              <a:t>Ja</a:t>
            </a:r>
            <a:r>
              <a:rPr lang="cs-CZ" sz="4800" dirty="0" smtClean="0"/>
              <a:t>, </a:t>
            </a:r>
            <a:r>
              <a:rPr lang="cs-CZ" sz="4800" dirty="0" err="1" smtClean="0"/>
              <a:t>Tennis</a:t>
            </a:r>
            <a:r>
              <a:rPr lang="cs-CZ" sz="4800" dirty="0" smtClean="0"/>
              <a:t> </a:t>
            </a:r>
            <a:r>
              <a:rPr lang="cs-CZ" sz="4800" dirty="0" err="1" smtClean="0"/>
              <a:t>spiele</a:t>
            </a:r>
            <a:r>
              <a:rPr lang="cs-CZ" sz="4800" dirty="0" smtClean="0"/>
              <a:t> </a:t>
            </a:r>
            <a:r>
              <a:rPr lang="cs-CZ" sz="4800" dirty="0" err="1" smtClean="0"/>
              <a:t>ich</a:t>
            </a:r>
            <a:endParaRPr lang="cs-CZ" sz="4800" dirty="0" smtClean="0"/>
          </a:p>
          <a:p>
            <a:r>
              <a:rPr lang="cs-CZ" sz="4800" dirty="0"/>
              <a:t> </a:t>
            </a:r>
            <a:r>
              <a:rPr lang="cs-CZ" sz="4800" dirty="0" smtClean="0"/>
              <a:t>                         </a:t>
            </a:r>
            <a:r>
              <a:rPr lang="cs-CZ" sz="4800" dirty="0" err="1" smtClean="0"/>
              <a:t>nicht</a:t>
            </a:r>
            <a:r>
              <a:rPr lang="cs-CZ" sz="4800" dirty="0" smtClean="0"/>
              <a:t>.</a:t>
            </a:r>
            <a:endParaRPr lang="cs-CZ" sz="4800" dirty="0"/>
          </a:p>
        </p:txBody>
      </p:sp>
      <p:sp>
        <p:nvSpPr>
          <p:cNvPr id="32792" name="AutoShape 2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259632" y="4652964"/>
            <a:ext cx="6161931" cy="126031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800" dirty="0"/>
              <a:t>c</a:t>
            </a:r>
            <a:r>
              <a:rPr lang="cs-CZ" sz="4800" dirty="0" smtClean="0"/>
              <a:t>) </a:t>
            </a:r>
            <a:r>
              <a:rPr lang="cs-CZ" sz="4800" dirty="0" err="1" smtClean="0"/>
              <a:t>Nein</a:t>
            </a:r>
            <a:r>
              <a:rPr lang="cs-CZ" sz="4800" dirty="0" smtClean="0"/>
              <a:t>, </a:t>
            </a:r>
            <a:r>
              <a:rPr lang="cs-CZ" sz="4800" dirty="0" err="1" smtClean="0"/>
              <a:t>auf</a:t>
            </a:r>
            <a:r>
              <a:rPr lang="cs-CZ" sz="4800" dirty="0" smtClean="0"/>
              <a:t> den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                </a:t>
            </a:r>
            <a:r>
              <a:rPr lang="cs-CZ" sz="4800" dirty="0" err="1" smtClean="0"/>
              <a:t>Tennisplatz</a:t>
            </a:r>
            <a:r>
              <a:rPr lang="cs-CZ" sz="4800" dirty="0" smtClean="0"/>
              <a:t>.</a:t>
            </a:r>
            <a:endParaRPr lang="cs-CZ" sz="4800" dirty="0"/>
          </a:p>
        </p:txBody>
      </p:sp>
      <p:sp>
        <p:nvSpPr>
          <p:cNvPr id="32793" name="AutoShape 25"/>
          <p:cNvSpPr>
            <a:spLocks noChangeArrowheads="1"/>
          </p:cNvSpPr>
          <p:nvPr/>
        </p:nvSpPr>
        <p:spPr bwMode="auto">
          <a:xfrm>
            <a:off x="7637463" y="2133600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32794" name="AutoShape 26"/>
          <p:cNvSpPr>
            <a:spLocks noChangeArrowheads="1"/>
          </p:cNvSpPr>
          <p:nvPr/>
        </p:nvSpPr>
        <p:spPr bwMode="auto">
          <a:xfrm>
            <a:off x="7637463" y="3392487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32795" name="AutoShape 27"/>
          <p:cNvSpPr>
            <a:spLocks noChangeArrowheads="1"/>
          </p:cNvSpPr>
          <p:nvPr/>
        </p:nvSpPr>
        <p:spPr bwMode="auto">
          <a:xfrm>
            <a:off x="7637463" y="4794250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7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9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27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2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9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27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2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9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1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19460" name="Rectangle 24"/>
          <p:cNvSpPr>
            <a:spLocks noChangeArrowheads="1"/>
          </p:cNvSpPr>
          <p:nvPr/>
        </p:nvSpPr>
        <p:spPr bwMode="auto">
          <a:xfrm>
            <a:off x="360363" y="549275"/>
            <a:ext cx="8424862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4800" dirty="0"/>
              <a:t>9</a:t>
            </a:r>
            <a:r>
              <a:rPr lang="cs-CZ" sz="4800" dirty="0" smtClean="0"/>
              <a:t>) </a:t>
            </a:r>
            <a:r>
              <a:rPr lang="cs-CZ" sz="4800" dirty="0" err="1" smtClean="0"/>
              <a:t>Wohin</a:t>
            </a:r>
            <a:r>
              <a:rPr lang="cs-CZ" sz="4800" dirty="0" smtClean="0"/>
              <a:t> </a:t>
            </a:r>
            <a:r>
              <a:rPr lang="cs-CZ" sz="4800" dirty="0" err="1" smtClean="0"/>
              <a:t>möchtest</a:t>
            </a:r>
            <a:r>
              <a:rPr lang="cs-CZ" sz="4800" dirty="0" smtClean="0"/>
              <a:t> </a:t>
            </a:r>
            <a:r>
              <a:rPr lang="cs-CZ" sz="4800" dirty="0" err="1" smtClean="0"/>
              <a:t>du</a:t>
            </a:r>
            <a:r>
              <a:rPr lang="cs-CZ" sz="4800" dirty="0" smtClean="0"/>
              <a:t> in den </a:t>
            </a:r>
            <a:r>
              <a:rPr lang="cs-CZ" sz="4800" dirty="0" err="1" smtClean="0"/>
              <a:t>Ferien</a:t>
            </a:r>
            <a:r>
              <a:rPr lang="cs-CZ" sz="4800" dirty="0" smtClean="0"/>
              <a:t> </a:t>
            </a:r>
            <a:r>
              <a:rPr lang="cs-CZ" sz="4800" dirty="0" err="1" smtClean="0"/>
              <a:t>fahren</a:t>
            </a:r>
            <a:r>
              <a:rPr lang="cs-CZ" sz="4800" dirty="0" smtClean="0"/>
              <a:t>?</a:t>
            </a:r>
            <a:endParaRPr lang="cs-CZ" sz="4800" dirty="0"/>
          </a:p>
        </p:txBody>
      </p:sp>
      <p:sp>
        <p:nvSpPr>
          <p:cNvPr id="33817" name="AutoShape 2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692275" y="2404268"/>
            <a:ext cx="5765800" cy="134858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dirty="0" smtClean="0"/>
              <a:t> </a:t>
            </a:r>
            <a:r>
              <a:rPr lang="cs-CZ" sz="4800" dirty="0" smtClean="0"/>
              <a:t>a)Nach </a:t>
            </a:r>
            <a:r>
              <a:rPr lang="cs-CZ" sz="4800" dirty="0" err="1" smtClean="0"/>
              <a:t>Spanien</a:t>
            </a:r>
            <a:r>
              <a:rPr lang="cs-CZ" sz="4800" dirty="0" smtClean="0"/>
              <a:t> </a:t>
            </a:r>
          </a:p>
          <a:p>
            <a:r>
              <a:rPr lang="cs-CZ" sz="4800" dirty="0"/>
              <a:t> </a:t>
            </a:r>
            <a:r>
              <a:rPr lang="cs-CZ" sz="4800" dirty="0" smtClean="0"/>
              <a:t>                  </a:t>
            </a:r>
            <a:r>
              <a:rPr lang="cs-CZ" sz="4800" dirty="0" err="1" smtClean="0"/>
              <a:t>ans</a:t>
            </a:r>
            <a:r>
              <a:rPr lang="cs-CZ" sz="4800" dirty="0" smtClean="0"/>
              <a:t> </a:t>
            </a:r>
            <a:r>
              <a:rPr lang="cs-CZ" sz="4800" dirty="0" err="1" smtClean="0"/>
              <a:t>Meer</a:t>
            </a:r>
            <a:r>
              <a:rPr lang="cs-CZ" sz="4800" dirty="0" smtClean="0"/>
              <a:t>.</a:t>
            </a:r>
            <a:endParaRPr lang="cs-CZ" sz="4800" dirty="0"/>
          </a:p>
        </p:txBody>
      </p:sp>
      <p:sp>
        <p:nvSpPr>
          <p:cNvPr id="33818" name="AutoShape 2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00212" y="3932238"/>
            <a:ext cx="5757863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800" dirty="0" smtClean="0"/>
              <a:t>b</a:t>
            </a:r>
            <a:r>
              <a:rPr lang="cs-CZ" sz="4800" dirty="0"/>
              <a:t>) </a:t>
            </a:r>
            <a:r>
              <a:rPr lang="cs-CZ" sz="4800" dirty="0" smtClean="0"/>
              <a:t>In </a:t>
            </a:r>
            <a:r>
              <a:rPr lang="cs-CZ" sz="4800" dirty="0" err="1" smtClean="0"/>
              <a:t>Prag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3819" name="AutoShape 2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692275" y="4797424"/>
            <a:ext cx="5757862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4800" dirty="0"/>
              <a:t>c</a:t>
            </a:r>
            <a:r>
              <a:rPr lang="cs-CZ" sz="4800" dirty="0" smtClean="0"/>
              <a:t>) </a:t>
            </a:r>
            <a:r>
              <a:rPr lang="cs-CZ" sz="4800" dirty="0" err="1" smtClean="0"/>
              <a:t>Im</a:t>
            </a:r>
            <a:r>
              <a:rPr lang="cs-CZ" sz="4800" dirty="0" smtClean="0"/>
              <a:t> August.</a:t>
            </a:r>
            <a:endParaRPr lang="cs-CZ" sz="4800" dirty="0"/>
          </a:p>
        </p:txBody>
      </p:sp>
      <p:sp>
        <p:nvSpPr>
          <p:cNvPr id="33820" name="AutoShape 28"/>
          <p:cNvSpPr>
            <a:spLocks noChangeArrowheads="1"/>
          </p:cNvSpPr>
          <p:nvPr/>
        </p:nvSpPr>
        <p:spPr bwMode="auto">
          <a:xfrm>
            <a:off x="7673975" y="2133600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33821" name="AutoShape 29"/>
          <p:cNvSpPr>
            <a:spLocks noChangeArrowheads="1"/>
          </p:cNvSpPr>
          <p:nvPr/>
        </p:nvSpPr>
        <p:spPr bwMode="auto">
          <a:xfrm>
            <a:off x="7673974" y="3752850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33822" name="AutoShape 30"/>
          <p:cNvSpPr>
            <a:spLocks noChangeArrowheads="1"/>
          </p:cNvSpPr>
          <p:nvPr/>
        </p:nvSpPr>
        <p:spPr bwMode="auto">
          <a:xfrm>
            <a:off x="7710488" y="4652962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8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8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8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8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38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81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1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20484" name="Rectangle 21"/>
          <p:cNvSpPr>
            <a:spLocks noChangeArrowheads="1"/>
          </p:cNvSpPr>
          <p:nvPr/>
        </p:nvSpPr>
        <p:spPr bwMode="auto">
          <a:xfrm>
            <a:off x="-37020" y="368661"/>
            <a:ext cx="9181020" cy="864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4400" dirty="0"/>
              <a:t>10</a:t>
            </a:r>
            <a:r>
              <a:rPr lang="cs-CZ" sz="4400" dirty="0" smtClean="0"/>
              <a:t>) </a:t>
            </a:r>
            <a:r>
              <a:rPr lang="cs-CZ" sz="4400" dirty="0" err="1" smtClean="0"/>
              <a:t>Wie</a:t>
            </a:r>
            <a:r>
              <a:rPr lang="cs-CZ" sz="4400" dirty="0" smtClean="0"/>
              <a:t> </a:t>
            </a:r>
            <a:r>
              <a:rPr lang="cs-CZ" sz="4400" dirty="0" err="1" smtClean="0"/>
              <a:t>komme</a:t>
            </a:r>
            <a:r>
              <a:rPr lang="cs-CZ" sz="4400" dirty="0" smtClean="0"/>
              <a:t> </a:t>
            </a:r>
            <a:r>
              <a:rPr lang="cs-CZ" sz="4400" dirty="0" err="1" smtClean="0"/>
              <a:t>ich</a:t>
            </a:r>
            <a:r>
              <a:rPr lang="cs-CZ" sz="4400" dirty="0" smtClean="0"/>
              <a:t> in den </a:t>
            </a:r>
            <a:r>
              <a:rPr lang="cs-CZ" sz="4400" dirty="0" err="1" smtClean="0"/>
              <a:t>Raum</a:t>
            </a:r>
            <a:r>
              <a:rPr lang="cs-CZ" sz="4400" dirty="0" smtClean="0"/>
              <a:t> 20?</a:t>
            </a:r>
            <a:endParaRPr lang="cs-CZ" sz="4400" dirty="0"/>
          </a:p>
        </p:txBody>
      </p:sp>
      <p:sp>
        <p:nvSpPr>
          <p:cNvPr id="36886" name="AutoShape 2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685925" y="2239963"/>
            <a:ext cx="5757863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400" dirty="0" smtClean="0"/>
              <a:t>a) </a:t>
            </a:r>
            <a:r>
              <a:rPr lang="cs-CZ" sz="4400" dirty="0" err="1" smtClean="0"/>
              <a:t>Nein</a:t>
            </a:r>
            <a:r>
              <a:rPr lang="cs-CZ" sz="4400" dirty="0" smtClean="0"/>
              <a:t>, 18.</a:t>
            </a:r>
            <a:endParaRPr lang="cs-CZ" sz="4400" dirty="0"/>
          </a:p>
        </p:txBody>
      </p:sp>
      <p:sp>
        <p:nvSpPr>
          <p:cNvPr id="36887" name="AutoShape 2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685924" y="3140075"/>
            <a:ext cx="5757864" cy="1333041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4000" dirty="0" smtClean="0"/>
              <a:t>b) </a:t>
            </a:r>
            <a:r>
              <a:rPr lang="cs-CZ" sz="4000" dirty="0" err="1" smtClean="0"/>
              <a:t>Geradeaus</a:t>
            </a:r>
            <a:r>
              <a:rPr lang="cs-CZ" sz="4000" dirty="0" smtClean="0"/>
              <a:t>, </a:t>
            </a:r>
            <a:r>
              <a:rPr lang="cs-CZ" sz="4000" dirty="0" err="1" smtClean="0"/>
              <a:t>dann</a:t>
            </a:r>
            <a:r>
              <a:rPr lang="cs-CZ" sz="4000" dirty="0" smtClean="0"/>
              <a:t> </a:t>
            </a:r>
          </a:p>
          <a:p>
            <a:pPr algn="ctr"/>
            <a:r>
              <a:rPr lang="cs-CZ" sz="4000" dirty="0" smtClean="0"/>
              <a:t>nach </a:t>
            </a:r>
            <a:r>
              <a:rPr lang="cs-CZ" sz="4000" dirty="0" err="1" smtClean="0"/>
              <a:t>rechts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36888" name="AutoShape 2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677988" y="4652963"/>
            <a:ext cx="5765800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400" dirty="0" smtClean="0"/>
              <a:t>c)  Um </a:t>
            </a:r>
            <a:r>
              <a:rPr lang="cs-CZ" sz="4400" dirty="0" err="1" smtClean="0"/>
              <a:t>halb</a:t>
            </a:r>
            <a:r>
              <a:rPr lang="cs-CZ" sz="4400" dirty="0" smtClean="0"/>
              <a:t> 7.</a:t>
            </a:r>
            <a:endParaRPr lang="cs-CZ" sz="4400" dirty="0"/>
          </a:p>
        </p:txBody>
      </p:sp>
      <p:sp>
        <p:nvSpPr>
          <p:cNvPr id="36889" name="AutoShape 25"/>
          <p:cNvSpPr>
            <a:spLocks noChangeArrowheads="1"/>
          </p:cNvSpPr>
          <p:nvPr/>
        </p:nvSpPr>
        <p:spPr bwMode="auto">
          <a:xfrm>
            <a:off x="7667625" y="2133600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36890" name="AutoShape 26"/>
          <p:cNvSpPr>
            <a:spLocks noChangeArrowheads="1"/>
          </p:cNvSpPr>
          <p:nvPr/>
        </p:nvSpPr>
        <p:spPr bwMode="auto">
          <a:xfrm>
            <a:off x="7704138" y="3392487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36891" name="AutoShape 27"/>
          <p:cNvSpPr>
            <a:spLocks noChangeArrowheads="1"/>
          </p:cNvSpPr>
          <p:nvPr/>
        </p:nvSpPr>
        <p:spPr bwMode="auto">
          <a:xfrm>
            <a:off x="7667625" y="4652963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8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8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8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6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8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68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6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88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900113" y="5589588"/>
            <a:ext cx="77755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endParaRPr lang="en-US" sz="1800" b="0">
              <a:latin typeface="Arial" charset="0"/>
            </a:endParaRPr>
          </a:p>
        </p:txBody>
      </p:sp>
      <p:sp>
        <p:nvSpPr>
          <p:cNvPr id="21507" name="AutoShape 1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21509" name="Rectangle 21"/>
          <p:cNvSpPr>
            <a:spLocks noChangeArrowheads="1"/>
          </p:cNvSpPr>
          <p:nvPr/>
        </p:nvSpPr>
        <p:spPr bwMode="auto">
          <a:xfrm>
            <a:off x="214313" y="549275"/>
            <a:ext cx="8424862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4400" dirty="0"/>
              <a:t>11</a:t>
            </a:r>
            <a:r>
              <a:rPr lang="cs-CZ" sz="4400" dirty="0" smtClean="0"/>
              <a:t>) </a:t>
            </a:r>
            <a:r>
              <a:rPr lang="cs-CZ" sz="4400" dirty="0" err="1" smtClean="0"/>
              <a:t>Möchtest</a:t>
            </a:r>
            <a:r>
              <a:rPr lang="cs-CZ" sz="4400" dirty="0" smtClean="0"/>
              <a:t> </a:t>
            </a:r>
            <a:r>
              <a:rPr lang="cs-CZ" sz="4400" dirty="0" err="1" smtClean="0"/>
              <a:t>du</a:t>
            </a:r>
            <a:r>
              <a:rPr lang="cs-CZ" sz="4400" dirty="0" smtClean="0"/>
              <a:t> nach </a:t>
            </a:r>
            <a:r>
              <a:rPr lang="cs-CZ" sz="4400" dirty="0" err="1" smtClean="0"/>
              <a:t>Frankreich</a:t>
            </a:r>
            <a:r>
              <a:rPr lang="cs-CZ" sz="4400" dirty="0" smtClean="0"/>
              <a:t> </a:t>
            </a:r>
            <a:r>
              <a:rPr lang="cs-CZ" sz="4400" dirty="0" err="1" smtClean="0"/>
              <a:t>fahren</a:t>
            </a:r>
            <a:r>
              <a:rPr lang="cs-CZ" sz="4400" dirty="0" smtClean="0"/>
              <a:t>?</a:t>
            </a:r>
            <a:endParaRPr lang="cs-CZ" sz="4400" dirty="0"/>
          </a:p>
        </p:txBody>
      </p:sp>
      <p:sp>
        <p:nvSpPr>
          <p:cNvPr id="37916" name="AutoShape 2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150938" y="2203450"/>
            <a:ext cx="6508750" cy="863600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>
              <a:buFontTx/>
              <a:buAutoNum type="alphaLcParenR"/>
            </a:pPr>
            <a:r>
              <a:rPr lang="cs-CZ" sz="4400" dirty="0" err="1" smtClean="0"/>
              <a:t>Fünf</a:t>
            </a:r>
            <a:r>
              <a:rPr lang="cs-CZ" sz="4400" dirty="0" smtClean="0"/>
              <a:t> </a:t>
            </a:r>
            <a:r>
              <a:rPr lang="cs-CZ" sz="4400" dirty="0" err="1" smtClean="0"/>
              <a:t>Wochen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37917" name="AutoShape 2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150938" y="3302000"/>
            <a:ext cx="6508750" cy="901700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400" dirty="0"/>
              <a:t>b</a:t>
            </a:r>
            <a:r>
              <a:rPr lang="cs-CZ" sz="4400" dirty="0" smtClean="0"/>
              <a:t>) </a:t>
            </a:r>
            <a:r>
              <a:rPr lang="cs-CZ" sz="4400" dirty="0" err="1" smtClean="0"/>
              <a:t>Ja</a:t>
            </a:r>
            <a:r>
              <a:rPr lang="cs-CZ" sz="4400" dirty="0" smtClean="0"/>
              <a:t>, nach Paris.</a:t>
            </a:r>
            <a:endParaRPr lang="cs-CZ" sz="4400" dirty="0"/>
          </a:p>
        </p:txBody>
      </p:sp>
      <p:sp>
        <p:nvSpPr>
          <p:cNvPr id="37918" name="AutoShape 3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139826" y="4427538"/>
            <a:ext cx="6519862" cy="812800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400" dirty="0"/>
              <a:t>c</a:t>
            </a:r>
            <a:r>
              <a:rPr lang="cs-CZ" sz="4400" dirty="0" smtClean="0"/>
              <a:t>) </a:t>
            </a:r>
            <a:r>
              <a:rPr lang="cs-CZ" sz="4400" dirty="0" err="1" smtClean="0"/>
              <a:t>Ich</a:t>
            </a:r>
            <a:r>
              <a:rPr lang="cs-CZ" sz="4400" dirty="0" smtClean="0"/>
              <a:t> </a:t>
            </a:r>
            <a:r>
              <a:rPr lang="cs-CZ" sz="4400" dirty="0" err="1" smtClean="0"/>
              <a:t>fahre</a:t>
            </a:r>
            <a:r>
              <a:rPr lang="cs-CZ" sz="4400" dirty="0" smtClean="0"/>
              <a:t> nach Barcelona.</a:t>
            </a:r>
            <a:endParaRPr lang="cs-CZ" sz="4400" dirty="0"/>
          </a:p>
        </p:txBody>
      </p:sp>
      <p:sp>
        <p:nvSpPr>
          <p:cNvPr id="37919" name="AutoShape 31"/>
          <p:cNvSpPr>
            <a:spLocks noChangeArrowheads="1"/>
          </p:cNvSpPr>
          <p:nvPr/>
        </p:nvSpPr>
        <p:spPr bwMode="auto">
          <a:xfrm>
            <a:off x="7883525" y="2203450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37920" name="AutoShape 32"/>
          <p:cNvSpPr>
            <a:spLocks noChangeArrowheads="1"/>
          </p:cNvSpPr>
          <p:nvPr/>
        </p:nvSpPr>
        <p:spPr bwMode="auto">
          <a:xfrm>
            <a:off x="7883525" y="3392487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37921" name="AutoShape 33"/>
          <p:cNvSpPr>
            <a:spLocks noChangeArrowheads="1"/>
          </p:cNvSpPr>
          <p:nvPr/>
        </p:nvSpPr>
        <p:spPr bwMode="auto">
          <a:xfrm>
            <a:off x="7920038" y="4473575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9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79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7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79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7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18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4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22532" name="Rectangle 49"/>
          <p:cNvSpPr>
            <a:spLocks noChangeArrowheads="1"/>
          </p:cNvSpPr>
          <p:nvPr/>
        </p:nvSpPr>
        <p:spPr bwMode="auto">
          <a:xfrm>
            <a:off x="360363" y="549275"/>
            <a:ext cx="8424862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4400" dirty="0"/>
              <a:t>12</a:t>
            </a:r>
            <a:r>
              <a:rPr lang="cs-CZ" sz="4400" dirty="0" smtClean="0"/>
              <a:t>) </a:t>
            </a:r>
            <a:r>
              <a:rPr lang="cs-CZ" sz="4400" dirty="0" err="1" smtClean="0"/>
              <a:t>Wie</a:t>
            </a:r>
            <a:r>
              <a:rPr lang="cs-CZ" sz="4400" dirty="0" smtClean="0"/>
              <a:t> </a:t>
            </a:r>
            <a:r>
              <a:rPr lang="cs-CZ" sz="4400" dirty="0" err="1" smtClean="0"/>
              <a:t>lange</a:t>
            </a:r>
            <a:r>
              <a:rPr lang="cs-CZ" sz="4400" dirty="0" smtClean="0"/>
              <a:t> </a:t>
            </a:r>
            <a:r>
              <a:rPr lang="cs-CZ" sz="4400" dirty="0" err="1" smtClean="0"/>
              <a:t>bleibst</a:t>
            </a:r>
            <a:r>
              <a:rPr lang="cs-CZ" sz="4400" dirty="0" smtClean="0"/>
              <a:t> </a:t>
            </a:r>
            <a:r>
              <a:rPr lang="cs-CZ" sz="4400" dirty="0" err="1" smtClean="0"/>
              <a:t>du</a:t>
            </a:r>
            <a:r>
              <a:rPr lang="cs-CZ" sz="4400" dirty="0" smtClean="0"/>
              <a:t> in der </a:t>
            </a:r>
            <a:r>
              <a:rPr lang="cs-CZ" sz="4400" dirty="0" err="1" smtClean="0"/>
              <a:t>Slowakei</a:t>
            </a:r>
            <a:r>
              <a:rPr lang="cs-CZ" sz="4400" dirty="0" smtClean="0"/>
              <a:t> ?</a:t>
            </a:r>
            <a:endParaRPr lang="cs-CZ" sz="4400" dirty="0"/>
          </a:p>
        </p:txBody>
      </p:sp>
      <p:sp>
        <p:nvSpPr>
          <p:cNvPr id="38962" name="AutoShape 5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2239963"/>
            <a:ext cx="5757862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4400" dirty="0"/>
              <a:t>a</a:t>
            </a:r>
            <a:r>
              <a:rPr lang="cs-CZ" sz="4400" dirty="0" smtClean="0"/>
              <a:t>) </a:t>
            </a:r>
            <a:r>
              <a:rPr lang="cs-CZ" sz="4400" dirty="0" err="1" smtClean="0"/>
              <a:t>Fünf</a:t>
            </a:r>
            <a:r>
              <a:rPr lang="cs-CZ" sz="4400" dirty="0" smtClean="0"/>
              <a:t> </a:t>
            </a:r>
            <a:r>
              <a:rPr lang="cs-CZ" sz="4400" dirty="0" err="1" smtClean="0"/>
              <a:t>Tage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38963" name="AutoShape 5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3140075"/>
            <a:ext cx="5757862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400" dirty="0"/>
              <a:t>        </a:t>
            </a:r>
            <a:r>
              <a:rPr lang="cs-CZ" sz="4400" dirty="0" smtClean="0"/>
              <a:t>b) </a:t>
            </a:r>
            <a:r>
              <a:rPr lang="cs-CZ" sz="4400" dirty="0" err="1" smtClean="0"/>
              <a:t>Im</a:t>
            </a:r>
            <a:r>
              <a:rPr lang="cs-CZ" sz="4400" dirty="0" smtClean="0"/>
              <a:t> Sommer.</a:t>
            </a:r>
            <a:endParaRPr lang="cs-CZ" sz="4400" dirty="0"/>
          </a:p>
        </p:txBody>
      </p:sp>
      <p:sp>
        <p:nvSpPr>
          <p:cNvPr id="38964" name="AutoShape 5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4041775"/>
            <a:ext cx="5765800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/>
              <a:t> </a:t>
            </a:r>
            <a:r>
              <a:rPr lang="cs-CZ" sz="4400" dirty="0"/>
              <a:t>c</a:t>
            </a:r>
            <a:r>
              <a:rPr lang="cs-CZ" sz="4400" dirty="0" smtClean="0"/>
              <a:t>) </a:t>
            </a:r>
            <a:r>
              <a:rPr lang="cs-CZ" sz="4400" dirty="0" err="1" smtClean="0"/>
              <a:t>Im</a:t>
            </a:r>
            <a:r>
              <a:rPr lang="cs-CZ" sz="4400" dirty="0" smtClean="0"/>
              <a:t> </a:t>
            </a:r>
            <a:r>
              <a:rPr lang="cs-CZ" sz="4400" dirty="0" err="1" smtClean="0"/>
              <a:t>Gebirge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38965" name="AutoShape 53"/>
          <p:cNvSpPr>
            <a:spLocks noChangeArrowheads="1"/>
          </p:cNvSpPr>
          <p:nvPr/>
        </p:nvSpPr>
        <p:spPr bwMode="auto">
          <a:xfrm>
            <a:off x="7704138" y="2133600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38966" name="AutoShape 54"/>
          <p:cNvSpPr>
            <a:spLocks noChangeArrowheads="1"/>
          </p:cNvSpPr>
          <p:nvPr/>
        </p:nvSpPr>
        <p:spPr bwMode="auto">
          <a:xfrm>
            <a:off x="7740650" y="3032125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38967" name="AutoShape 55"/>
          <p:cNvSpPr>
            <a:spLocks noChangeArrowheads="1"/>
          </p:cNvSpPr>
          <p:nvPr/>
        </p:nvSpPr>
        <p:spPr bwMode="auto">
          <a:xfrm>
            <a:off x="7740650" y="3932238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9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96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89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8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96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89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8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96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684213" y="5805488"/>
            <a:ext cx="77041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endParaRPr lang="en-US" sz="1800" b="0">
              <a:latin typeface="Arial" charset="0"/>
            </a:endParaRPr>
          </a:p>
        </p:txBody>
      </p:sp>
      <p:sp>
        <p:nvSpPr>
          <p:cNvPr id="23555" name="AutoShape 1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23557" name="Rectangle 22"/>
          <p:cNvSpPr>
            <a:spLocks noChangeArrowheads="1"/>
          </p:cNvSpPr>
          <p:nvPr/>
        </p:nvSpPr>
        <p:spPr bwMode="auto">
          <a:xfrm>
            <a:off x="360363" y="549275"/>
            <a:ext cx="8424862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4400" dirty="0"/>
              <a:t>13</a:t>
            </a:r>
            <a:r>
              <a:rPr lang="cs-CZ" sz="4400" dirty="0" smtClean="0"/>
              <a:t>) </a:t>
            </a:r>
            <a:r>
              <a:rPr lang="cs-CZ" sz="4400" dirty="0" err="1" smtClean="0"/>
              <a:t>Wann</a:t>
            </a:r>
            <a:r>
              <a:rPr lang="cs-CZ" sz="4400" dirty="0" smtClean="0"/>
              <a:t> </a:t>
            </a:r>
            <a:r>
              <a:rPr lang="cs-CZ" sz="4400" dirty="0" err="1" smtClean="0"/>
              <a:t>fährst</a:t>
            </a:r>
            <a:r>
              <a:rPr lang="cs-CZ" sz="4400" dirty="0" smtClean="0"/>
              <a:t> </a:t>
            </a:r>
            <a:r>
              <a:rPr lang="cs-CZ" sz="4400" dirty="0" err="1" smtClean="0"/>
              <a:t>du</a:t>
            </a:r>
            <a:r>
              <a:rPr lang="cs-CZ" sz="4400" dirty="0" smtClean="0"/>
              <a:t> </a:t>
            </a:r>
            <a:r>
              <a:rPr lang="cs-CZ" sz="4400" dirty="0" err="1" smtClean="0"/>
              <a:t>ins</a:t>
            </a:r>
            <a:r>
              <a:rPr lang="cs-CZ" sz="4400" dirty="0" smtClean="0"/>
              <a:t> </a:t>
            </a:r>
            <a:r>
              <a:rPr lang="cs-CZ" sz="4400" dirty="0" err="1" smtClean="0"/>
              <a:t>Gebirge</a:t>
            </a:r>
            <a:r>
              <a:rPr lang="cs-CZ" sz="4400" dirty="0" smtClean="0"/>
              <a:t>?</a:t>
            </a:r>
            <a:endParaRPr lang="cs-CZ" sz="4400" dirty="0"/>
          </a:p>
        </p:txBody>
      </p:sp>
      <p:sp>
        <p:nvSpPr>
          <p:cNvPr id="43031" name="AutoShape 2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2239963"/>
            <a:ext cx="5757862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4400" dirty="0"/>
              <a:t>a</a:t>
            </a:r>
            <a:r>
              <a:rPr lang="cs-CZ" sz="4400" dirty="0" smtClean="0"/>
              <a:t>) In den </a:t>
            </a:r>
            <a:r>
              <a:rPr lang="cs-CZ" sz="4400" dirty="0" err="1" smtClean="0"/>
              <a:t>Ferien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43032" name="AutoShape 2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3140075"/>
            <a:ext cx="5757862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dirty="0"/>
              <a:t>           </a:t>
            </a:r>
            <a:r>
              <a:rPr lang="cs-CZ" sz="4400" dirty="0" smtClean="0"/>
              <a:t>b) Nach </a:t>
            </a:r>
            <a:r>
              <a:rPr lang="cs-CZ" sz="4400" dirty="0" err="1" smtClean="0"/>
              <a:t>Hause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43033" name="AutoShape 2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4041775"/>
            <a:ext cx="5765800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/>
              <a:t> </a:t>
            </a:r>
            <a:r>
              <a:rPr lang="cs-CZ" sz="4400" dirty="0"/>
              <a:t>c</a:t>
            </a:r>
            <a:r>
              <a:rPr lang="cs-CZ" sz="4400" dirty="0" smtClean="0"/>
              <a:t>) In </a:t>
            </a:r>
            <a:r>
              <a:rPr lang="cs-CZ" sz="4400" dirty="0" err="1" smtClean="0"/>
              <a:t>die</a:t>
            </a:r>
            <a:r>
              <a:rPr lang="cs-CZ" sz="4400" dirty="0" smtClean="0"/>
              <a:t> </a:t>
            </a:r>
            <a:r>
              <a:rPr lang="cs-CZ" sz="4400" dirty="0" err="1" smtClean="0"/>
              <a:t>Slowakei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43034" name="AutoShape 26"/>
          <p:cNvSpPr>
            <a:spLocks noChangeArrowheads="1"/>
          </p:cNvSpPr>
          <p:nvPr/>
        </p:nvSpPr>
        <p:spPr bwMode="auto">
          <a:xfrm>
            <a:off x="7704138" y="2133600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43035" name="AutoShape 27"/>
          <p:cNvSpPr>
            <a:spLocks noChangeArrowheads="1"/>
          </p:cNvSpPr>
          <p:nvPr/>
        </p:nvSpPr>
        <p:spPr bwMode="auto">
          <a:xfrm>
            <a:off x="7740650" y="3032125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43036" name="AutoShape 28"/>
          <p:cNvSpPr>
            <a:spLocks noChangeArrowheads="1"/>
          </p:cNvSpPr>
          <p:nvPr/>
        </p:nvSpPr>
        <p:spPr bwMode="auto">
          <a:xfrm>
            <a:off x="7740650" y="3932238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03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3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3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03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3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3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033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1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24580" name="Rectangle 21"/>
          <p:cNvSpPr>
            <a:spLocks noChangeArrowheads="1"/>
          </p:cNvSpPr>
          <p:nvPr/>
        </p:nvSpPr>
        <p:spPr bwMode="auto">
          <a:xfrm>
            <a:off x="80963" y="549275"/>
            <a:ext cx="8424862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4400" dirty="0"/>
              <a:t>14</a:t>
            </a:r>
            <a:r>
              <a:rPr lang="cs-CZ" sz="4400" dirty="0" smtClean="0"/>
              <a:t>) </a:t>
            </a:r>
            <a:r>
              <a:rPr lang="cs-CZ" sz="4400" dirty="0" err="1" smtClean="0"/>
              <a:t>Läufst</a:t>
            </a:r>
            <a:r>
              <a:rPr lang="cs-CZ" sz="4400" dirty="0" smtClean="0"/>
              <a:t> </a:t>
            </a:r>
            <a:r>
              <a:rPr lang="cs-CZ" sz="4400" dirty="0" err="1" smtClean="0"/>
              <a:t>du</a:t>
            </a:r>
            <a:r>
              <a:rPr lang="cs-CZ" sz="4400" dirty="0" smtClean="0"/>
              <a:t> </a:t>
            </a:r>
            <a:r>
              <a:rPr lang="cs-CZ" sz="4400" dirty="0" err="1" smtClean="0"/>
              <a:t>gern</a:t>
            </a:r>
            <a:r>
              <a:rPr lang="cs-CZ" sz="4400" dirty="0" smtClean="0"/>
              <a:t> Ski?</a:t>
            </a:r>
            <a:endParaRPr lang="cs-CZ" sz="4400" dirty="0"/>
          </a:p>
        </p:txBody>
      </p:sp>
      <p:sp>
        <p:nvSpPr>
          <p:cNvPr id="44054" name="AutoShape 2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957263" y="1593850"/>
            <a:ext cx="6530975" cy="935038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>
              <a:buFontTx/>
              <a:buAutoNum type="alphaLcParenR"/>
            </a:pPr>
            <a:r>
              <a:rPr lang="cs-CZ" sz="4400" dirty="0" err="1" smtClean="0"/>
              <a:t>Im</a:t>
            </a:r>
            <a:r>
              <a:rPr lang="cs-CZ" sz="4400" dirty="0" smtClean="0"/>
              <a:t> </a:t>
            </a:r>
            <a:r>
              <a:rPr lang="cs-CZ" sz="4400" dirty="0" err="1" smtClean="0"/>
              <a:t>Gebirge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44055" name="AutoShape 2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957263" y="2889250"/>
            <a:ext cx="6530975" cy="935038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400" dirty="0"/>
              <a:t>b</a:t>
            </a:r>
            <a:r>
              <a:rPr lang="cs-CZ" sz="4400" dirty="0" smtClean="0"/>
              <a:t>) </a:t>
            </a:r>
            <a:r>
              <a:rPr lang="cs-CZ" sz="4400" dirty="0" err="1" smtClean="0"/>
              <a:t>Heute</a:t>
            </a:r>
            <a:r>
              <a:rPr lang="cs-CZ" sz="4400" dirty="0" smtClean="0"/>
              <a:t> </a:t>
            </a:r>
            <a:r>
              <a:rPr lang="cs-CZ" sz="4400" dirty="0" err="1" smtClean="0"/>
              <a:t>vormittag</a:t>
            </a:r>
            <a:r>
              <a:rPr lang="cs-CZ" sz="4400" dirty="0" smtClean="0"/>
              <a:t>. </a:t>
            </a:r>
            <a:endParaRPr lang="cs-CZ" sz="4400" dirty="0"/>
          </a:p>
        </p:txBody>
      </p:sp>
      <p:sp>
        <p:nvSpPr>
          <p:cNvPr id="44056" name="AutoShape 2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957263" y="4184650"/>
            <a:ext cx="6530975" cy="935038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400" dirty="0"/>
              <a:t>c</a:t>
            </a:r>
            <a:r>
              <a:rPr lang="cs-CZ" sz="4400" dirty="0" smtClean="0"/>
              <a:t>) </a:t>
            </a:r>
            <a:r>
              <a:rPr lang="cs-CZ" sz="4400" dirty="0" err="1" smtClean="0"/>
              <a:t>Ich</a:t>
            </a:r>
            <a:r>
              <a:rPr lang="cs-CZ" sz="4400" dirty="0" smtClean="0"/>
              <a:t> </a:t>
            </a:r>
            <a:r>
              <a:rPr lang="cs-CZ" sz="4400" dirty="0" err="1" smtClean="0"/>
              <a:t>fahre</a:t>
            </a:r>
            <a:r>
              <a:rPr lang="cs-CZ" sz="4400" dirty="0" smtClean="0"/>
              <a:t> </a:t>
            </a:r>
            <a:r>
              <a:rPr lang="cs-CZ" sz="4400" dirty="0" err="1" smtClean="0"/>
              <a:t>lieber</a:t>
            </a:r>
            <a:r>
              <a:rPr lang="cs-CZ" sz="4400" dirty="0" smtClean="0"/>
              <a:t> Rad.</a:t>
            </a:r>
            <a:endParaRPr lang="cs-CZ" sz="4400" dirty="0"/>
          </a:p>
        </p:txBody>
      </p:sp>
      <p:sp>
        <p:nvSpPr>
          <p:cNvPr id="44057" name="AutoShape 25"/>
          <p:cNvSpPr>
            <a:spLocks noChangeArrowheads="1"/>
          </p:cNvSpPr>
          <p:nvPr/>
        </p:nvSpPr>
        <p:spPr bwMode="auto">
          <a:xfrm>
            <a:off x="7704138" y="1701800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44058" name="AutoShape 26"/>
          <p:cNvSpPr>
            <a:spLocks noChangeArrowheads="1"/>
          </p:cNvSpPr>
          <p:nvPr/>
        </p:nvSpPr>
        <p:spPr bwMode="auto">
          <a:xfrm>
            <a:off x="7740650" y="2962275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44059" name="AutoShape 27"/>
          <p:cNvSpPr>
            <a:spLocks noChangeArrowheads="1"/>
          </p:cNvSpPr>
          <p:nvPr/>
        </p:nvSpPr>
        <p:spPr bwMode="auto">
          <a:xfrm>
            <a:off x="7740650" y="4257675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05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4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4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05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4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4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056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2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25604" name="Rectangle 32"/>
          <p:cNvSpPr>
            <a:spLocks noChangeArrowheads="1"/>
          </p:cNvSpPr>
          <p:nvPr/>
        </p:nvSpPr>
        <p:spPr bwMode="auto">
          <a:xfrm>
            <a:off x="360363" y="549275"/>
            <a:ext cx="8424862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4800" dirty="0"/>
              <a:t>15</a:t>
            </a:r>
            <a:r>
              <a:rPr lang="cs-CZ" sz="4800" dirty="0" smtClean="0"/>
              <a:t>) </a:t>
            </a:r>
            <a:r>
              <a:rPr lang="cs-CZ" sz="4800" dirty="0" err="1" smtClean="0"/>
              <a:t>Was</a:t>
            </a:r>
            <a:r>
              <a:rPr lang="cs-CZ" sz="4800" dirty="0" smtClean="0"/>
              <a:t> </a:t>
            </a:r>
            <a:r>
              <a:rPr lang="cs-CZ" sz="4800" dirty="0" err="1" smtClean="0"/>
              <a:t>machst</a:t>
            </a:r>
            <a:r>
              <a:rPr lang="cs-CZ" sz="4800" dirty="0" smtClean="0"/>
              <a:t> </a:t>
            </a:r>
            <a:r>
              <a:rPr lang="cs-CZ" sz="4800" dirty="0" err="1" smtClean="0"/>
              <a:t>du</a:t>
            </a:r>
            <a:r>
              <a:rPr lang="cs-CZ" sz="4800" dirty="0" smtClean="0"/>
              <a:t> </a:t>
            </a:r>
            <a:r>
              <a:rPr lang="cs-CZ" sz="4800" dirty="0" err="1" smtClean="0"/>
              <a:t>jetzt</a:t>
            </a:r>
            <a:r>
              <a:rPr lang="cs-CZ" sz="4800" dirty="0" smtClean="0"/>
              <a:t>?</a:t>
            </a:r>
            <a:endParaRPr lang="cs-CZ" sz="4800" b="0" dirty="0"/>
          </a:p>
        </p:txBody>
      </p:sp>
      <p:sp>
        <p:nvSpPr>
          <p:cNvPr id="45089" name="AutoShape 3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2274888"/>
            <a:ext cx="5757862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dirty="0"/>
              <a:t> </a:t>
            </a:r>
            <a:r>
              <a:rPr lang="cs-CZ" sz="4400" dirty="0" smtClean="0"/>
              <a:t>a) </a:t>
            </a:r>
            <a:r>
              <a:rPr lang="cs-CZ" sz="4400" dirty="0" err="1" smtClean="0"/>
              <a:t>Ich</a:t>
            </a:r>
            <a:r>
              <a:rPr lang="cs-CZ" sz="4400" dirty="0" smtClean="0"/>
              <a:t> </a:t>
            </a:r>
            <a:r>
              <a:rPr lang="cs-CZ" sz="4400" dirty="0" err="1" smtClean="0"/>
              <a:t>sehe</a:t>
            </a:r>
            <a:r>
              <a:rPr lang="cs-CZ" sz="4400" dirty="0" smtClean="0"/>
              <a:t> </a:t>
            </a:r>
            <a:r>
              <a:rPr lang="cs-CZ" sz="4400" dirty="0" err="1" smtClean="0"/>
              <a:t>fern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45090" name="AutoShape 3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3067050"/>
            <a:ext cx="5757861" cy="720725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4400" dirty="0" smtClean="0"/>
              <a:t>b)</a:t>
            </a:r>
            <a:r>
              <a:rPr lang="cs-CZ" sz="4400" dirty="0" err="1" smtClean="0"/>
              <a:t>Nein</a:t>
            </a:r>
            <a:r>
              <a:rPr lang="cs-CZ" sz="4400" dirty="0" smtClean="0"/>
              <a:t>, um 7 </a:t>
            </a:r>
            <a:r>
              <a:rPr lang="cs-CZ" sz="4400" dirty="0" err="1" smtClean="0"/>
              <a:t>Uhr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45091" name="AutoShape 3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4076700"/>
            <a:ext cx="5765800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dirty="0"/>
              <a:t>  </a:t>
            </a:r>
            <a:r>
              <a:rPr lang="cs-CZ" sz="4400" dirty="0" smtClean="0"/>
              <a:t>c) </a:t>
            </a:r>
            <a:r>
              <a:rPr lang="cs-CZ" sz="4400" dirty="0" err="1" smtClean="0"/>
              <a:t>Im</a:t>
            </a:r>
            <a:r>
              <a:rPr lang="cs-CZ" sz="4400" dirty="0" smtClean="0"/>
              <a:t> </a:t>
            </a:r>
            <a:r>
              <a:rPr lang="cs-CZ" sz="4400" dirty="0" err="1" smtClean="0"/>
              <a:t>Geschäft</a:t>
            </a:r>
            <a:r>
              <a:rPr lang="cs-CZ" sz="4400" dirty="0" smtClean="0"/>
              <a:t>. </a:t>
            </a:r>
            <a:endParaRPr lang="cs-CZ" sz="4400" dirty="0"/>
          </a:p>
        </p:txBody>
      </p:sp>
      <p:sp>
        <p:nvSpPr>
          <p:cNvPr id="45092" name="AutoShape 36"/>
          <p:cNvSpPr>
            <a:spLocks noChangeArrowheads="1"/>
          </p:cNvSpPr>
          <p:nvPr/>
        </p:nvSpPr>
        <p:spPr bwMode="auto">
          <a:xfrm>
            <a:off x="7704138" y="2168525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45093" name="AutoShape 37"/>
          <p:cNvSpPr>
            <a:spLocks noChangeArrowheads="1"/>
          </p:cNvSpPr>
          <p:nvPr/>
        </p:nvSpPr>
        <p:spPr bwMode="auto">
          <a:xfrm>
            <a:off x="7740650" y="3067050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45094" name="AutoShape 38"/>
          <p:cNvSpPr>
            <a:spLocks noChangeArrowheads="1"/>
          </p:cNvSpPr>
          <p:nvPr/>
        </p:nvSpPr>
        <p:spPr bwMode="auto">
          <a:xfrm>
            <a:off x="7740650" y="3967163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50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08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50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5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09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50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5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091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4"/>
          <p:cNvSpPr txBox="1">
            <a:spLocks noChangeArrowheads="1"/>
          </p:cNvSpPr>
          <p:nvPr/>
        </p:nvSpPr>
        <p:spPr bwMode="auto">
          <a:xfrm>
            <a:off x="900113" y="5876925"/>
            <a:ext cx="79216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endParaRPr lang="en-US" sz="1800" b="0">
              <a:latin typeface="Arial" charset="0"/>
            </a:endParaRPr>
          </a:p>
        </p:txBody>
      </p:sp>
      <p:sp>
        <p:nvSpPr>
          <p:cNvPr id="26627" name="AutoShape 18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26629" name="Rectangle 23"/>
          <p:cNvSpPr>
            <a:spLocks noChangeArrowheads="1"/>
          </p:cNvSpPr>
          <p:nvPr/>
        </p:nvSpPr>
        <p:spPr bwMode="auto">
          <a:xfrm>
            <a:off x="360363" y="549275"/>
            <a:ext cx="8424862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4400" dirty="0"/>
              <a:t>16</a:t>
            </a:r>
            <a:r>
              <a:rPr lang="cs-CZ" sz="4400" dirty="0" smtClean="0"/>
              <a:t>) </a:t>
            </a:r>
            <a:r>
              <a:rPr lang="cs-CZ" sz="4400" dirty="0" err="1" smtClean="0"/>
              <a:t>Wo</a:t>
            </a:r>
            <a:r>
              <a:rPr lang="cs-CZ" sz="4400" dirty="0" smtClean="0"/>
              <a:t> </a:t>
            </a:r>
            <a:r>
              <a:rPr lang="cs-CZ" sz="4400" dirty="0" err="1" smtClean="0"/>
              <a:t>ist</a:t>
            </a:r>
            <a:r>
              <a:rPr lang="cs-CZ" sz="4400" dirty="0" smtClean="0"/>
              <a:t> </a:t>
            </a:r>
            <a:r>
              <a:rPr lang="cs-CZ" sz="4400" dirty="0" err="1" smtClean="0"/>
              <a:t>dein</a:t>
            </a:r>
            <a:r>
              <a:rPr lang="cs-CZ" sz="4400" dirty="0" smtClean="0"/>
              <a:t> </a:t>
            </a:r>
            <a:r>
              <a:rPr lang="cs-CZ" sz="4400" dirty="0" err="1" smtClean="0"/>
              <a:t>Hund</a:t>
            </a:r>
            <a:r>
              <a:rPr lang="cs-CZ" sz="4400" dirty="0" smtClean="0"/>
              <a:t>?</a:t>
            </a:r>
            <a:endParaRPr lang="cs-CZ" sz="4400" dirty="0"/>
          </a:p>
        </p:txBody>
      </p:sp>
      <p:sp>
        <p:nvSpPr>
          <p:cNvPr id="49176" name="AutoShape 2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2133600"/>
            <a:ext cx="4177730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4400" dirty="0" smtClean="0"/>
              <a:t>a)</a:t>
            </a:r>
            <a:r>
              <a:rPr lang="cs-CZ" sz="4400" dirty="0" err="1" smtClean="0"/>
              <a:t>Im</a:t>
            </a:r>
            <a:r>
              <a:rPr lang="cs-CZ" sz="4400" dirty="0" smtClean="0"/>
              <a:t> </a:t>
            </a:r>
            <a:r>
              <a:rPr lang="cs-CZ" sz="4400" dirty="0" err="1" smtClean="0"/>
              <a:t>Herbst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9177" name="AutoShape 2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3140075"/>
            <a:ext cx="5757862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400" dirty="0" smtClean="0"/>
              <a:t>b)</a:t>
            </a:r>
            <a:r>
              <a:rPr lang="cs-CZ" sz="4400" dirty="0" err="1" smtClean="0"/>
              <a:t>Ich</a:t>
            </a:r>
            <a:r>
              <a:rPr lang="cs-CZ" sz="4400" dirty="0" smtClean="0"/>
              <a:t> male </a:t>
            </a:r>
            <a:r>
              <a:rPr lang="cs-CZ" sz="4400" dirty="0" err="1" smtClean="0"/>
              <a:t>keinen</a:t>
            </a:r>
            <a:r>
              <a:rPr lang="cs-CZ" sz="4400" dirty="0" smtClean="0"/>
              <a:t> </a:t>
            </a:r>
            <a:r>
              <a:rPr lang="cs-CZ" sz="4400" dirty="0" err="1" smtClean="0"/>
              <a:t>Hund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49178" name="AutoShape 2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4041775"/>
            <a:ext cx="5765800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400" dirty="0" smtClean="0"/>
              <a:t>c)  </a:t>
            </a:r>
            <a:r>
              <a:rPr lang="cs-CZ" sz="4400" dirty="0" err="1" smtClean="0"/>
              <a:t>Im</a:t>
            </a:r>
            <a:r>
              <a:rPr lang="cs-CZ" sz="4400" dirty="0" smtClean="0"/>
              <a:t> </a:t>
            </a:r>
            <a:r>
              <a:rPr lang="cs-CZ" sz="4400" dirty="0" err="1" smtClean="0"/>
              <a:t>Garten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49179" name="AutoShape 27"/>
          <p:cNvSpPr>
            <a:spLocks noChangeArrowheads="1"/>
          </p:cNvSpPr>
          <p:nvPr/>
        </p:nvSpPr>
        <p:spPr bwMode="auto">
          <a:xfrm>
            <a:off x="7704138" y="2133600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 dirty="0"/>
          </a:p>
        </p:txBody>
      </p:sp>
      <p:sp>
        <p:nvSpPr>
          <p:cNvPr id="49180" name="AutoShape 28"/>
          <p:cNvSpPr>
            <a:spLocks noChangeArrowheads="1"/>
          </p:cNvSpPr>
          <p:nvPr/>
        </p:nvSpPr>
        <p:spPr bwMode="auto">
          <a:xfrm>
            <a:off x="7740650" y="3032125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 dirty="0"/>
          </a:p>
        </p:txBody>
      </p:sp>
      <p:sp>
        <p:nvSpPr>
          <p:cNvPr id="49181" name="AutoShape 29"/>
          <p:cNvSpPr>
            <a:spLocks noChangeArrowheads="1"/>
          </p:cNvSpPr>
          <p:nvPr/>
        </p:nvSpPr>
        <p:spPr bwMode="auto">
          <a:xfrm>
            <a:off x="7740650" y="3932238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17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9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9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17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9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9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178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1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27652" name="Rectangle 22"/>
          <p:cNvSpPr>
            <a:spLocks noChangeArrowheads="1"/>
          </p:cNvSpPr>
          <p:nvPr/>
        </p:nvSpPr>
        <p:spPr bwMode="auto">
          <a:xfrm>
            <a:off x="360363" y="549275"/>
            <a:ext cx="8424862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4400" dirty="0"/>
              <a:t>17</a:t>
            </a:r>
            <a:r>
              <a:rPr lang="cs-CZ" sz="4400" dirty="0" smtClean="0"/>
              <a:t>) </a:t>
            </a:r>
            <a:r>
              <a:rPr lang="cs-CZ" sz="4400" dirty="0" err="1" smtClean="0"/>
              <a:t>Wer</a:t>
            </a:r>
            <a:r>
              <a:rPr lang="cs-CZ" sz="4400" dirty="0" smtClean="0"/>
              <a:t> </a:t>
            </a:r>
            <a:r>
              <a:rPr lang="cs-CZ" sz="4400" dirty="0" err="1" smtClean="0"/>
              <a:t>ist</a:t>
            </a:r>
            <a:r>
              <a:rPr lang="cs-CZ" sz="4400" dirty="0" smtClean="0"/>
              <a:t> </a:t>
            </a:r>
            <a:r>
              <a:rPr lang="cs-CZ" sz="4400" dirty="0" err="1" smtClean="0"/>
              <a:t>das</a:t>
            </a:r>
            <a:r>
              <a:rPr lang="cs-CZ" sz="4400" dirty="0" smtClean="0"/>
              <a:t> </a:t>
            </a:r>
            <a:r>
              <a:rPr lang="cs-CZ" sz="4400" dirty="0" err="1" smtClean="0"/>
              <a:t>da</a:t>
            </a:r>
            <a:r>
              <a:rPr lang="cs-CZ" sz="4400" dirty="0" smtClean="0"/>
              <a:t> in der </a:t>
            </a:r>
            <a:r>
              <a:rPr lang="cs-CZ" sz="4400" dirty="0" err="1" smtClean="0"/>
              <a:t>Ecke</a:t>
            </a:r>
            <a:r>
              <a:rPr lang="cs-CZ" sz="4400" dirty="0" smtClean="0"/>
              <a:t> ?</a:t>
            </a:r>
            <a:endParaRPr lang="cs-CZ" sz="4400" dirty="0"/>
          </a:p>
        </p:txBody>
      </p:sp>
      <p:sp>
        <p:nvSpPr>
          <p:cNvPr id="50199" name="AutoShape 2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2239963"/>
            <a:ext cx="5757862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dirty="0"/>
              <a:t> </a:t>
            </a:r>
            <a:r>
              <a:rPr lang="cs-CZ" sz="4400" dirty="0" smtClean="0"/>
              <a:t>a</a:t>
            </a:r>
            <a:r>
              <a:rPr lang="cs-CZ" sz="4400" dirty="0"/>
              <a:t>) </a:t>
            </a:r>
            <a:r>
              <a:rPr lang="cs-CZ" sz="4400" dirty="0" err="1" smtClean="0"/>
              <a:t>Lenas</a:t>
            </a:r>
            <a:r>
              <a:rPr lang="cs-CZ" sz="4400" dirty="0" smtClean="0"/>
              <a:t> </a:t>
            </a:r>
            <a:r>
              <a:rPr lang="cs-CZ" sz="4400" dirty="0" err="1" smtClean="0"/>
              <a:t>Bruder</a:t>
            </a:r>
            <a:r>
              <a:rPr lang="cs-CZ" sz="4400" dirty="0" smtClean="0"/>
              <a:t> Tom.</a:t>
            </a:r>
            <a:endParaRPr lang="cs-CZ" sz="4400" dirty="0"/>
          </a:p>
        </p:txBody>
      </p:sp>
      <p:sp>
        <p:nvSpPr>
          <p:cNvPr id="50200" name="AutoShape 2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3140075"/>
            <a:ext cx="5757862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4400" dirty="0"/>
              <a:t>b</a:t>
            </a:r>
            <a:r>
              <a:rPr lang="cs-CZ" sz="4400" dirty="0" smtClean="0"/>
              <a:t>) </a:t>
            </a:r>
            <a:r>
              <a:rPr lang="cs-CZ" sz="4400" dirty="0" err="1" smtClean="0"/>
              <a:t>Auf</a:t>
            </a:r>
            <a:r>
              <a:rPr lang="cs-CZ" sz="4400" dirty="0" smtClean="0"/>
              <a:t> </a:t>
            </a:r>
            <a:r>
              <a:rPr lang="cs-CZ" sz="4400" dirty="0" err="1" smtClean="0"/>
              <a:t>dem</a:t>
            </a:r>
            <a:r>
              <a:rPr lang="cs-CZ" sz="4400" dirty="0" smtClean="0"/>
              <a:t> </a:t>
            </a:r>
            <a:r>
              <a:rPr lang="cs-CZ" sz="4400" dirty="0" err="1" smtClean="0"/>
              <a:t>Tisch</a:t>
            </a:r>
            <a:r>
              <a:rPr lang="cs-CZ" sz="4400" dirty="0" smtClean="0"/>
              <a:t>.        </a:t>
            </a:r>
            <a:endParaRPr lang="cs-CZ" sz="4400" dirty="0"/>
          </a:p>
        </p:txBody>
      </p:sp>
      <p:sp>
        <p:nvSpPr>
          <p:cNvPr id="50201" name="AutoShape 2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4041775"/>
            <a:ext cx="5765800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dirty="0"/>
              <a:t> </a:t>
            </a:r>
            <a:r>
              <a:rPr lang="cs-CZ" sz="4400" dirty="0" smtClean="0"/>
              <a:t>c) </a:t>
            </a:r>
            <a:r>
              <a:rPr lang="cs-CZ" sz="4400" dirty="0" err="1" smtClean="0"/>
              <a:t>Ja</a:t>
            </a:r>
            <a:r>
              <a:rPr lang="cs-CZ" sz="4400" dirty="0" smtClean="0"/>
              <a:t>, </a:t>
            </a:r>
            <a:r>
              <a:rPr lang="cs-CZ" sz="4400" dirty="0" err="1" smtClean="0"/>
              <a:t>meine</a:t>
            </a:r>
            <a:r>
              <a:rPr lang="cs-CZ" sz="4400" dirty="0" smtClean="0"/>
              <a:t> </a:t>
            </a:r>
            <a:r>
              <a:rPr lang="cs-CZ" sz="4400" dirty="0" err="1" smtClean="0"/>
              <a:t>Gitarre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50202" name="AutoShape 26"/>
          <p:cNvSpPr>
            <a:spLocks noChangeArrowheads="1"/>
          </p:cNvSpPr>
          <p:nvPr/>
        </p:nvSpPr>
        <p:spPr bwMode="auto">
          <a:xfrm>
            <a:off x="7704138" y="2133600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 dirty="0"/>
          </a:p>
        </p:txBody>
      </p:sp>
      <p:sp>
        <p:nvSpPr>
          <p:cNvPr id="50203" name="AutoShape 27"/>
          <p:cNvSpPr>
            <a:spLocks noChangeArrowheads="1"/>
          </p:cNvSpPr>
          <p:nvPr/>
        </p:nvSpPr>
        <p:spPr bwMode="auto">
          <a:xfrm>
            <a:off x="7740650" y="3032125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 dirty="0"/>
          </a:p>
        </p:txBody>
      </p:sp>
      <p:sp>
        <p:nvSpPr>
          <p:cNvPr id="50204" name="AutoShape 28"/>
          <p:cNvSpPr>
            <a:spLocks noChangeArrowheads="1"/>
          </p:cNvSpPr>
          <p:nvPr/>
        </p:nvSpPr>
        <p:spPr bwMode="auto">
          <a:xfrm>
            <a:off x="7740650" y="3932238"/>
            <a:ext cx="755650" cy="720725"/>
          </a:xfrm>
          <a:prstGeom prst="smileyFace">
            <a:avLst>
              <a:gd name="adj" fmla="val -4653"/>
            </a:avLst>
          </a:prstGeom>
          <a:solidFill>
            <a:srgbClr val="FF0000">
              <a:alpha val="0"/>
            </a:srgbClr>
          </a:solidFill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19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02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0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20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02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0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201"/>
                  </p:tgtEl>
                </p:cond>
              </p:nextCondLst>
            </p:seq>
          </p:childTnLst>
        </p:cTn>
      </p:par>
    </p:tnLst>
    <p:bldLst>
      <p:bldP spid="5020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4"/>
          <p:cNvSpPr txBox="1">
            <a:spLocks noChangeArrowheads="1"/>
          </p:cNvSpPr>
          <p:nvPr/>
        </p:nvSpPr>
        <p:spPr bwMode="auto">
          <a:xfrm>
            <a:off x="755650" y="5876925"/>
            <a:ext cx="8064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endParaRPr lang="en-US" sz="1800" b="0">
              <a:latin typeface="Arial" charset="0"/>
            </a:endParaRPr>
          </a:p>
        </p:txBody>
      </p:sp>
      <p:sp>
        <p:nvSpPr>
          <p:cNvPr id="28675" name="AutoShape 1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28677" name="Rectangle 27"/>
          <p:cNvSpPr>
            <a:spLocks noChangeArrowheads="1"/>
          </p:cNvSpPr>
          <p:nvPr/>
        </p:nvSpPr>
        <p:spPr bwMode="auto">
          <a:xfrm>
            <a:off x="360363" y="549275"/>
            <a:ext cx="8424862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4400" dirty="0"/>
              <a:t>18</a:t>
            </a:r>
            <a:r>
              <a:rPr lang="cs-CZ" sz="4400" dirty="0" smtClean="0"/>
              <a:t>) </a:t>
            </a:r>
            <a:r>
              <a:rPr lang="cs-CZ" sz="4400" dirty="0" err="1" smtClean="0"/>
              <a:t>Magst</a:t>
            </a:r>
            <a:r>
              <a:rPr lang="cs-CZ" sz="4400" dirty="0" smtClean="0"/>
              <a:t> </a:t>
            </a:r>
            <a:r>
              <a:rPr lang="cs-CZ" sz="4400" dirty="0" err="1" smtClean="0"/>
              <a:t>du</a:t>
            </a:r>
            <a:r>
              <a:rPr lang="cs-CZ" sz="4400" dirty="0" smtClean="0"/>
              <a:t> Musik?</a:t>
            </a:r>
            <a:endParaRPr lang="cs-CZ" sz="4400" dirty="0"/>
          </a:p>
        </p:txBody>
      </p:sp>
      <p:sp>
        <p:nvSpPr>
          <p:cNvPr id="51228" name="AutoShape 2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2239963"/>
            <a:ext cx="5757862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4400" dirty="0" smtClean="0"/>
              <a:t>                               a</a:t>
            </a:r>
            <a:r>
              <a:rPr lang="cs-CZ" sz="4400" dirty="0"/>
              <a:t>) </a:t>
            </a:r>
            <a:r>
              <a:rPr lang="cs-CZ" sz="4400" dirty="0" err="1" smtClean="0"/>
              <a:t>Ja</a:t>
            </a:r>
            <a:r>
              <a:rPr lang="cs-CZ" sz="4400" dirty="0" smtClean="0"/>
              <a:t>, </a:t>
            </a:r>
            <a:r>
              <a:rPr lang="cs-CZ" sz="4400" dirty="0" err="1" smtClean="0"/>
              <a:t>ich</a:t>
            </a:r>
            <a:r>
              <a:rPr lang="cs-CZ" sz="4400" dirty="0" smtClean="0"/>
              <a:t> </a:t>
            </a:r>
            <a:r>
              <a:rPr lang="cs-CZ" sz="4400" dirty="0" err="1" smtClean="0"/>
              <a:t>mag</a:t>
            </a:r>
            <a:r>
              <a:rPr lang="cs-CZ" sz="4400" dirty="0" smtClean="0"/>
              <a:t> Pizza.                                    </a:t>
            </a:r>
            <a:endParaRPr lang="cs-CZ" sz="4400" dirty="0"/>
          </a:p>
        </p:txBody>
      </p:sp>
      <p:sp>
        <p:nvSpPr>
          <p:cNvPr id="51229" name="AutoShape 2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3140075"/>
            <a:ext cx="5981700" cy="720725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just"/>
            <a:r>
              <a:rPr lang="cs-CZ" sz="4400" dirty="0" smtClean="0"/>
              <a:t>b) </a:t>
            </a:r>
            <a:r>
              <a:rPr lang="cs-CZ" sz="4400" dirty="0" err="1" smtClean="0"/>
              <a:t>Ja</a:t>
            </a:r>
            <a:r>
              <a:rPr lang="cs-CZ" sz="4400" dirty="0" smtClean="0"/>
              <a:t>, </a:t>
            </a:r>
            <a:r>
              <a:rPr lang="cs-CZ" sz="4400" dirty="0" err="1" smtClean="0"/>
              <a:t>ich</a:t>
            </a:r>
            <a:r>
              <a:rPr lang="cs-CZ" sz="4400" dirty="0" smtClean="0"/>
              <a:t> </a:t>
            </a:r>
            <a:r>
              <a:rPr lang="cs-CZ" sz="4400" dirty="0" err="1" smtClean="0"/>
              <a:t>spiele</a:t>
            </a:r>
            <a:r>
              <a:rPr lang="cs-CZ" sz="4400" dirty="0" smtClean="0"/>
              <a:t> </a:t>
            </a:r>
            <a:r>
              <a:rPr lang="cs-CZ" sz="4400" dirty="0" err="1" smtClean="0"/>
              <a:t>Fussball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51230" name="AutoShape 3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4041775"/>
            <a:ext cx="5981700" cy="1187425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400" dirty="0" smtClean="0"/>
              <a:t>c) </a:t>
            </a:r>
            <a:r>
              <a:rPr lang="cs-CZ" sz="4400" dirty="0" err="1" smtClean="0"/>
              <a:t>Ja</a:t>
            </a:r>
            <a:r>
              <a:rPr lang="cs-CZ" sz="4400" dirty="0" smtClean="0"/>
              <a:t>, </a:t>
            </a:r>
            <a:r>
              <a:rPr lang="cs-CZ" sz="4400" dirty="0" err="1" smtClean="0"/>
              <a:t>ich</a:t>
            </a:r>
            <a:r>
              <a:rPr lang="cs-CZ" sz="4400" dirty="0" smtClean="0"/>
              <a:t> </a:t>
            </a:r>
            <a:r>
              <a:rPr lang="cs-CZ" sz="4400" dirty="0" err="1" smtClean="0"/>
              <a:t>spiele</a:t>
            </a:r>
            <a:r>
              <a:rPr lang="cs-CZ" sz="4400" dirty="0" smtClean="0"/>
              <a:t> </a:t>
            </a:r>
            <a:r>
              <a:rPr lang="cs-CZ" sz="4400" dirty="0" err="1" smtClean="0"/>
              <a:t>Flöte</a:t>
            </a:r>
            <a:r>
              <a:rPr lang="cs-CZ" sz="4400" dirty="0" smtClean="0"/>
              <a:t> </a:t>
            </a:r>
          </a:p>
          <a:p>
            <a:r>
              <a:rPr lang="cs-CZ" sz="4400" dirty="0"/>
              <a:t> </a:t>
            </a:r>
            <a:r>
              <a:rPr lang="cs-CZ" sz="4400" dirty="0" smtClean="0"/>
              <a:t>                    jeden </a:t>
            </a:r>
            <a:r>
              <a:rPr lang="cs-CZ" sz="4400" dirty="0" err="1" smtClean="0"/>
              <a:t>Tag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51231" name="AutoShape 31"/>
          <p:cNvSpPr>
            <a:spLocks noChangeArrowheads="1"/>
          </p:cNvSpPr>
          <p:nvPr/>
        </p:nvSpPr>
        <p:spPr bwMode="auto">
          <a:xfrm>
            <a:off x="8029575" y="2133600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 dirty="0"/>
          </a:p>
        </p:txBody>
      </p:sp>
      <p:sp>
        <p:nvSpPr>
          <p:cNvPr id="51232" name="AutoShape 32"/>
          <p:cNvSpPr>
            <a:spLocks noChangeArrowheads="1"/>
          </p:cNvSpPr>
          <p:nvPr/>
        </p:nvSpPr>
        <p:spPr bwMode="auto">
          <a:xfrm>
            <a:off x="8029575" y="3140075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 dirty="0"/>
          </a:p>
        </p:txBody>
      </p:sp>
      <p:sp>
        <p:nvSpPr>
          <p:cNvPr id="51233" name="AutoShape 33"/>
          <p:cNvSpPr>
            <a:spLocks noChangeArrowheads="1"/>
          </p:cNvSpPr>
          <p:nvPr/>
        </p:nvSpPr>
        <p:spPr bwMode="auto">
          <a:xfrm>
            <a:off x="8029575" y="4292600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12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1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12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1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30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4"/>
          <p:cNvSpPr txBox="1">
            <a:spLocks noChangeArrowheads="1"/>
          </p:cNvSpPr>
          <p:nvPr/>
        </p:nvSpPr>
        <p:spPr bwMode="auto">
          <a:xfrm>
            <a:off x="684213" y="5876925"/>
            <a:ext cx="7991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endParaRPr lang="en-US" sz="1800" b="0">
              <a:latin typeface="Arial" charset="0"/>
            </a:endParaRPr>
          </a:p>
        </p:txBody>
      </p:sp>
      <p:sp>
        <p:nvSpPr>
          <p:cNvPr id="29699" name="AutoShape 1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29701" name="Rectangle 22"/>
          <p:cNvSpPr>
            <a:spLocks noChangeArrowheads="1"/>
          </p:cNvSpPr>
          <p:nvPr/>
        </p:nvSpPr>
        <p:spPr bwMode="auto">
          <a:xfrm>
            <a:off x="360363" y="549275"/>
            <a:ext cx="8424862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4400" dirty="0" smtClean="0"/>
              <a:t>19) </a:t>
            </a:r>
            <a:r>
              <a:rPr lang="cs-CZ" sz="4400" dirty="0" err="1" smtClean="0"/>
              <a:t>Wann</a:t>
            </a:r>
            <a:r>
              <a:rPr lang="cs-CZ" sz="4400" dirty="0" smtClean="0"/>
              <a:t> </a:t>
            </a:r>
            <a:r>
              <a:rPr lang="cs-CZ" sz="4400" dirty="0" err="1" smtClean="0"/>
              <a:t>gehst</a:t>
            </a:r>
            <a:r>
              <a:rPr lang="cs-CZ" sz="4400" dirty="0" smtClean="0"/>
              <a:t> </a:t>
            </a:r>
            <a:r>
              <a:rPr lang="cs-CZ" sz="4400" dirty="0" err="1" smtClean="0"/>
              <a:t>du</a:t>
            </a:r>
            <a:r>
              <a:rPr lang="cs-CZ" sz="4400" dirty="0" smtClean="0"/>
              <a:t> in </a:t>
            </a:r>
            <a:r>
              <a:rPr lang="cs-CZ" sz="4400" dirty="0" err="1" smtClean="0"/>
              <a:t>die</a:t>
            </a:r>
            <a:r>
              <a:rPr lang="cs-CZ" sz="4400" dirty="0" smtClean="0"/>
              <a:t> </a:t>
            </a:r>
            <a:r>
              <a:rPr lang="cs-CZ" sz="4400" dirty="0" err="1" smtClean="0"/>
              <a:t>Schule</a:t>
            </a:r>
            <a:r>
              <a:rPr lang="cs-CZ" sz="4400" dirty="0" smtClean="0"/>
              <a:t>?</a:t>
            </a:r>
            <a:endParaRPr lang="cs-CZ" sz="4400" dirty="0"/>
          </a:p>
        </p:txBody>
      </p:sp>
      <p:sp>
        <p:nvSpPr>
          <p:cNvPr id="52247" name="AutoShape 2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2274888"/>
            <a:ext cx="5757862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000" dirty="0"/>
              <a:t> </a:t>
            </a:r>
            <a:r>
              <a:rPr lang="cs-CZ" sz="4000" dirty="0" smtClean="0"/>
              <a:t>a) In </a:t>
            </a:r>
            <a:r>
              <a:rPr lang="cs-CZ" sz="4000" dirty="0" err="1" smtClean="0"/>
              <a:t>die</a:t>
            </a:r>
            <a:r>
              <a:rPr lang="cs-CZ" sz="4000" dirty="0" smtClean="0"/>
              <a:t> </a:t>
            </a:r>
            <a:r>
              <a:rPr lang="cs-CZ" sz="4000" dirty="0" err="1" smtClean="0"/>
              <a:t>Stadt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52248" name="AutoShape 2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3175000"/>
            <a:ext cx="5981700" cy="7921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                                                                                                                        </a:t>
            </a:r>
            <a:r>
              <a:rPr lang="cs-CZ" sz="4000" dirty="0" smtClean="0"/>
              <a:t>b) Um </a:t>
            </a:r>
            <a:r>
              <a:rPr lang="cs-CZ" sz="4000" dirty="0" err="1" smtClean="0"/>
              <a:t>Viertel</a:t>
            </a:r>
            <a:r>
              <a:rPr lang="cs-CZ" sz="4000" dirty="0" smtClean="0"/>
              <a:t> nach </a:t>
            </a:r>
            <a:r>
              <a:rPr lang="cs-CZ" sz="4000" dirty="0" err="1" smtClean="0"/>
              <a:t>sieben</a:t>
            </a:r>
            <a:r>
              <a:rPr lang="cs-CZ" sz="4400" dirty="0" smtClean="0"/>
              <a:t>.                                                                 </a:t>
            </a:r>
            <a:endParaRPr lang="cs-CZ" sz="4400" dirty="0"/>
          </a:p>
        </p:txBody>
      </p:sp>
      <p:sp>
        <p:nvSpPr>
          <p:cNvPr id="52249" name="AutoShape 2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4364831"/>
            <a:ext cx="5765800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400" dirty="0" smtClean="0"/>
              <a:t>c) </a:t>
            </a:r>
            <a:r>
              <a:rPr lang="cs-CZ" sz="4400" dirty="0" err="1" smtClean="0"/>
              <a:t>Meine</a:t>
            </a:r>
            <a:r>
              <a:rPr lang="cs-CZ" sz="4400" dirty="0" smtClean="0"/>
              <a:t> </a:t>
            </a:r>
            <a:r>
              <a:rPr lang="cs-CZ" sz="4400" dirty="0" err="1" smtClean="0"/>
              <a:t>Tante</a:t>
            </a:r>
            <a:r>
              <a:rPr lang="cs-CZ" sz="4400" dirty="0" smtClean="0"/>
              <a:t> Monika. </a:t>
            </a:r>
            <a:endParaRPr lang="cs-CZ" sz="4400" dirty="0"/>
          </a:p>
        </p:txBody>
      </p:sp>
      <p:sp>
        <p:nvSpPr>
          <p:cNvPr id="52250" name="AutoShape 26"/>
          <p:cNvSpPr>
            <a:spLocks noChangeArrowheads="1"/>
          </p:cNvSpPr>
          <p:nvPr/>
        </p:nvSpPr>
        <p:spPr bwMode="auto">
          <a:xfrm>
            <a:off x="7920038" y="2168525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2251" name="AutoShape 27"/>
          <p:cNvSpPr>
            <a:spLocks noChangeArrowheads="1"/>
          </p:cNvSpPr>
          <p:nvPr/>
        </p:nvSpPr>
        <p:spPr bwMode="auto">
          <a:xfrm>
            <a:off x="8029575" y="3175000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2252" name="AutoShape 28"/>
          <p:cNvSpPr>
            <a:spLocks noChangeArrowheads="1"/>
          </p:cNvSpPr>
          <p:nvPr/>
        </p:nvSpPr>
        <p:spPr bwMode="auto">
          <a:xfrm>
            <a:off x="8029575" y="4220369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2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24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22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2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24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22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2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249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6"/>
          <p:cNvSpPr txBox="1">
            <a:spLocks noChangeArrowheads="1"/>
          </p:cNvSpPr>
          <p:nvPr/>
        </p:nvSpPr>
        <p:spPr bwMode="auto">
          <a:xfrm>
            <a:off x="827088" y="5734050"/>
            <a:ext cx="80660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endParaRPr lang="en-US" sz="1800" b="0">
              <a:latin typeface="Arial" charset="0"/>
            </a:endParaRPr>
          </a:p>
        </p:txBody>
      </p:sp>
      <p:sp>
        <p:nvSpPr>
          <p:cNvPr id="30723" name="AutoShape 1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30725" name="Rectangle 22"/>
          <p:cNvSpPr>
            <a:spLocks noChangeArrowheads="1"/>
          </p:cNvSpPr>
          <p:nvPr/>
        </p:nvSpPr>
        <p:spPr bwMode="auto">
          <a:xfrm>
            <a:off x="360363" y="549275"/>
            <a:ext cx="8424862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cs-CZ" sz="4400" dirty="0"/>
              <a:t>20</a:t>
            </a:r>
            <a:r>
              <a:rPr lang="cs-CZ" sz="4400" dirty="0" smtClean="0"/>
              <a:t>) </a:t>
            </a:r>
            <a:r>
              <a:rPr lang="cs-CZ" sz="4400" dirty="0" err="1" smtClean="0"/>
              <a:t>Wo</a:t>
            </a:r>
            <a:r>
              <a:rPr lang="cs-CZ" sz="4400" dirty="0" smtClean="0"/>
              <a:t> </a:t>
            </a:r>
            <a:r>
              <a:rPr lang="cs-CZ" sz="4400" dirty="0" err="1" smtClean="0"/>
              <a:t>wohnt</a:t>
            </a:r>
            <a:r>
              <a:rPr lang="cs-CZ" sz="4400" dirty="0" smtClean="0"/>
              <a:t> </a:t>
            </a:r>
            <a:r>
              <a:rPr lang="cs-CZ" sz="4400" dirty="0" err="1" smtClean="0"/>
              <a:t>deine</a:t>
            </a:r>
            <a:r>
              <a:rPr lang="cs-CZ" sz="4400" dirty="0" smtClean="0"/>
              <a:t> </a:t>
            </a:r>
            <a:r>
              <a:rPr lang="cs-CZ" sz="4400" dirty="0" err="1" smtClean="0"/>
              <a:t>Oma</a:t>
            </a:r>
            <a:r>
              <a:rPr lang="cs-CZ" sz="4400" dirty="0" smtClean="0"/>
              <a:t>?</a:t>
            </a:r>
            <a:endParaRPr lang="cs-CZ" sz="4400" dirty="0"/>
          </a:p>
        </p:txBody>
      </p:sp>
      <p:sp>
        <p:nvSpPr>
          <p:cNvPr id="182295" name="AutoShape 2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2239963"/>
            <a:ext cx="5757862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4400" dirty="0"/>
              <a:t>a</a:t>
            </a:r>
            <a:r>
              <a:rPr lang="cs-CZ" sz="4400" dirty="0" smtClean="0"/>
              <a:t>) </a:t>
            </a:r>
            <a:r>
              <a:rPr lang="cs-CZ" sz="4400" dirty="0" err="1" smtClean="0"/>
              <a:t>Auf</a:t>
            </a:r>
            <a:r>
              <a:rPr lang="cs-CZ" sz="4400" dirty="0" smtClean="0"/>
              <a:t> </a:t>
            </a:r>
            <a:r>
              <a:rPr lang="cs-CZ" sz="4400" dirty="0" err="1" smtClean="0"/>
              <a:t>dem</a:t>
            </a:r>
            <a:r>
              <a:rPr lang="cs-CZ" sz="4400" dirty="0" smtClean="0"/>
              <a:t> </a:t>
            </a:r>
            <a:r>
              <a:rPr lang="cs-CZ" sz="4400" dirty="0" err="1" smtClean="0"/>
              <a:t>Lande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182296" name="AutoShape 2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3140075"/>
            <a:ext cx="5757862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dirty="0"/>
              <a:t>         </a:t>
            </a:r>
            <a:r>
              <a:rPr lang="cs-CZ" sz="4400" dirty="0" smtClean="0"/>
              <a:t>b) In der </a:t>
            </a:r>
            <a:r>
              <a:rPr lang="cs-CZ" sz="4400" dirty="0" err="1" smtClean="0"/>
              <a:t>Bibliothek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182297" name="AutoShape 2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4041775"/>
            <a:ext cx="5765800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dirty="0"/>
              <a:t>         </a:t>
            </a:r>
            <a:r>
              <a:rPr lang="cs-CZ" sz="4400" dirty="0" smtClean="0"/>
              <a:t>c) </a:t>
            </a:r>
            <a:r>
              <a:rPr lang="cs-CZ" sz="4400" dirty="0" err="1" smtClean="0"/>
              <a:t>Nein</a:t>
            </a:r>
            <a:r>
              <a:rPr lang="cs-CZ" sz="4400" dirty="0" smtClean="0"/>
              <a:t>, in </a:t>
            </a:r>
            <a:r>
              <a:rPr lang="cs-CZ" sz="4400" dirty="0" err="1" smtClean="0"/>
              <a:t>Wien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182298" name="AutoShape 26"/>
          <p:cNvSpPr>
            <a:spLocks noChangeArrowheads="1"/>
          </p:cNvSpPr>
          <p:nvPr/>
        </p:nvSpPr>
        <p:spPr bwMode="auto">
          <a:xfrm>
            <a:off x="7704138" y="2133600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182299" name="AutoShape 27"/>
          <p:cNvSpPr>
            <a:spLocks noChangeArrowheads="1"/>
          </p:cNvSpPr>
          <p:nvPr/>
        </p:nvSpPr>
        <p:spPr bwMode="auto">
          <a:xfrm>
            <a:off x="7740650" y="3032125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182300" name="AutoShape 28"/>
          <p:cNvSpPr>
            <a:spLocks noChangeArrowheads="1"/>
          </p:cNvSpPr>
          <p:nvPr/>
        </p:nvSpPr>
        <p:spPr bwMode="auto">
          <a:xfrm>
            <a:off x="7740650" y="3932238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22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229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22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229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22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8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2297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FFCC"/>
            </a:gs>
            <a:gs pos="5000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AutoShape 1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1800" b="0"/>
              <a:t>Pyramida</a:t>
            </a:r>
          </a:p>
        </p:txBody>
      </p:sp>
      <p:sp>
        <p:nvSpPr>
          <p:cNvPr id="31748" name="Rectangle 21"/>
          <p:cNvSpPr>
            <a:spLocks noChangeArrowheads="1"/>
          </p:cNvSpPr>
          <p:nvPr/>
        </p:nvSpPr>
        <p:spPr bwMode="auto">
          <a:xfrm>
            <a:off x="360363" y="549275"/>
            <a:ext cx="8424862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algn="ctr">
              <a:spcBef>
                <a:spcPct val="20000"/>
              </a:spcBef>
            </a:pPr>
            <a:r>
              <a:rPr lang="cs-CZ" sz="4400" dirty="0"/>
              <a:t>21</a:t>
            </a:r>
            <a:r>
              <a:rPr lang="cs-CZ" sz="4400" dirty="0" smtClean="0"/>
              <a:t>) </a:t>
            </a:r>
            <a:r>
              <a:rPr lang="cs-CZ" sz="4400" dirty="0" err="1" smtClean="0"/>
              <a:t>Wie</a:t>
            </a:r>
            <a:r>
              <a:rPr lang="cs-CZ" sz="4400" dirty="0" smtClean="0"/>
              <a:t> </a:t>
            </a:r>
            <a:r>
              <a:rPr lang="cs-CZ" sz="4400" dirty="0" err="1" smtClean="0"/>
              <a:t>ist</a:t>
            </a:r>
            <a:r>
              <a:rPr lang="cs-CZ" sz="4400" dirty="0" smtClean="0"/>
              <a:t> </a:t>
            </a:r>
            <a:r>
              <a:rPr lang="cs-CZ" sz="4400" dirty="0" err="1" smtClean="0"/>
              <a:t>dein</a:t>
            </a:r>
            <a:r>
              <a:rPr lang="cs-CZ" sz="4400" dirty="0" smtClean="0"/>
              <a:t> </a:t>
            </a:r>
            <a:r>
              <a:rPr lang="cs-CZ" sz="4400" dirty="0" err="1" smtClean="0"/>
              <a:t>Trainer</a:t>
            </a:r>
            <a:r>
              <a:rPr lang="cs-CZ" sz="4400" dirty="0" smtClean="0"/>
              <a:t>?</a:t>
            </a:r>
            <a:endParaRPr lang="cs-CZ" sz="4400" dirty="0"/>
          </a:p>
        </p:txBody>
      </p:sp>
      <p:sp>
        <p:nvSpPr>
          <p:cNvPr id="54294" name="AutoShape 2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2239963"/>
            <a:ext cx="5757862" cy="576262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4400" dirty="0"/>
              <a:t>  </a:t>
            </a:r>
            <a:r>
              <a:rPr lang="cs-CZ" sz="4400" dirty="0" smtClean="0"/>
              <a:t>a) </a:t>
            </a:r>
            <a:r>
              <a:rPr lang="cs-CZ" sz="4400" dirty="0" err="1" smtClean="0"/>
              <a:t>Zum</a:t>
            </a:r>
            <a:r>
              <a:rPr lang="cs-CZ" sz="4400" dirty="0" smtClean="0"/>
              <a:t> </a:t>
            </a:r>
            <a:r>
              <a:rPr lang="cs-CZ" sz="4400" dirty="0" err="1" smtClean="0"/>
              <a:t>Training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54295" name="AutoShape 2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3140075"/>
            <a:ext cx="5757862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/>
              <a:t>       </a:t>
            </a:r>
            <a:r>
              <a:rPr lang="cs-CZ" sz="4400" dirty="0"/>
              <a:t>b</a:t>
            </a:r>
            <a:r>
              <a:rPr lang="cs-CZ" sz="4400" dirty="0" smtClean="0"/>
              <a:t>) </a:t>
            </a:r>
            <a:r>
              <a:rPr lang="cs-CZ" sz="4400" dirty="0" err="1" smtClean="0"/>
              <a:t>Er</a:t>
            </a:r>
            <a:r>
              <a:rPr lang="cs-CZ" sz="4400" dirty="0" smtClean="0"/>
              <a:t> </a:t>
            </a:r>
            <a:r>
              <a:rPr lang="cs-CZ" sz="4400" dirty="0" err="1" smtClean="0"/>
              <a:t>ist</a:t>
            </a:r>
            <a:r>
              <a:rPr lang="cs-CZ" sz="4400" dirty="0" smtClean="0"/>
              <a:t> </a:t>
            </a:r>
            <a:r>
              <a:rPr lang="cs-CZ" sz="4400" dirty="0" err="1" smtClean="0"/>
              <a:t>fünf</a:t>
            </a:r>
            <a:r>
              <a:rPr lang="cs-CZ" sz="4400" dirty="0" smtClean="0"/>
              <a:t> </a:t>
            </a:r>
            <a:r>
              <a:rPr lang="cs-CZ" sz="4400" dirty="0" err="1" smtClean="0"/>
              <a:t>Jahre</a:t>
            </a:r>
            <a:r>
              <a:rPr lang="cs-CZ" sz="4400" dirty="0" smtClean="0"/>
              <a:t> alt.</a:t>
            </a:r>
            <a:endParaRPr lang="cs-CZ" sz="4400" dirty="0"/>
          </a:p>
        </p:txBody>
      </p:sp>
      <p:sp>
        <p:nvSpPr>
          <p:cNvPr id="54296" name="AutoShape 2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22438" y="4041775"/>
            <a:ext cx="5765800" cy="576263"/>
          </a:xfrm>
          <a:prstGeom prst="actionButtonBlank">
            <a:avLst/>
          </a:prstGeom>
          <a:solidFill>
            <a:schemeClr val="accent1"/>
          </a:solidFill>
          <a:ln w="12700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dirty="0"/>
              <a:t>     </a:t>
            </a:r>
            <a:r>
              <a:rPr lang="cs-CZ" sz="4400" dirty="0" smtClean="0"/>
              <a:t>c)  </a:t>
            </a:r>
            <a:r>
              <a:rPr lang="cs-CZ" sz="4400" dirty="0" err="1" smtClean="0"/>
              <a:t>Sehr</a:t>
            </a:r>
            <a:r>
              <a:rPr lang="cs-CZ" sz="4400" dirty="0" smtClean="0"/>
              <a:t> </a:t>
            </a:r>
            <a:r>
              <a:rPr lang="cs-CZ" sz="4400" dirty="0" err="1" smtClean="0"/>
              <a:t>streng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54297" name="AutoShape 25"/>
          <p:cNvSpPr>
            <a:spLocks noChangeArrowheads="1"/>
          </p:cNvSpPr>
          <p:nvPr/>
        </p:nvSpPr>
        <p:spPr bwMode="auto">
          <a:xfrm>
            <a:off x="7704138" y="2133600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4298" name="AutoShape 26"/>
          <p:cNvSpPr>
            <a:spLocks noChangeArrowheads="1"/>
          </p:cNvSpPr>
          <p:nvPr/>
        </p:nvSpPr>
        <p:spPr bwMode="auto">
          <a:xfrm>
            <a:off x="7740650" y="3032125"/>
            <a:ext cx="755650" cy="720725"/>
          </a:xfrm>
          <a:prstGeom prst="smileyFace">
            <a:avLst>
              <a:gd name="adj" fmla="val -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54299" name="AutoShape 27"/>
          <p:cNvSpPr>
            <a:spLocks noChangeArrowheads="1"/>
          </p:cNvSpPr>
          <p:nvPr/>
        </p:nvSpPr>
        <p:spPr bwMode="auto">
          <a:xfrm>
            <a:off x="7740650" y="3932238"/>
            <a:ext cx="755650" cy="720725"/>
          </a:xfrm>
          <a:prstGeom prst="smileyFace">
            <a:avLst>
              <a:gd name="adj" fmla="val 4653"/>
            </a:avLst>
          </a:prstGeom>
          <a:gradFill rotWithShape="1">
            <a:gsLst>
              <a:gs pos="0">
                <a:srgbClr val="FFFFFF"/>
              </a:gs>
              <a:gs pos="50000">
                <a:srgbClr val="FFFF66">
                  <a:alpha val="0"/>
                </a:srgbClr>
              </a:gs>
              <a:gs pos="100000">
                <a:srgbClr val="FFFFFF"/>
              </a:gs>
            </a:gsLst>
            <a:lin ang="18900000" scaled="1"/>
          </a:gradFill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42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29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42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4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29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42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4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296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1"/>
            </a:gs>
            <a:gs pos="50000">
              <a:schemeClr val="accent1">
                <a:alpha val="0"/>
              </a:schemeClr>
            </a:gs>
            <a:gs pos="100000">
              <a:schemeClr val="bg1"/>
            </a:gs>
          </a:gsLst>
          <a:lin ang="18900000" scaled="1"/>
        </a:gradFill>
        <a:ln w="25400" cap="rnd" cmpd="sng" algn="ctr">
          <a:solidFill>
            <a:schemeClr val="tx1"/>
          </a:solidFill>
          <a:prstDash val="sysDot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1"/>
            </a:gs>
            <a:gs pos="50000">
              <a:schemeClr val="accent1">
                <a:alpha val="0"/>
              </a:schemeClr>
            </a:gs>
            <a:gs pos="100000">
              <a:schemeClr val="bg1"/>
            </a:gs>
          </a:gsLst>
          <a:lin ang="18900000" scaled="1"/>
        </a:gradFill>
        <a:ln w="25400" cap="rnd" cmpd="sng" algn="ctr">
          <a:solidFill>
            <a:schemeClr val="tx1"/>
          </a:solidFill>
          <a:prstDash val="sysDot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2325</TotalTime>
  <Words>732</Words>
  <Application>Microsoft Office PowerPoint</Application>
  <PresentationFormat>Předvádění na obrazovce (4:3)</PresentationFormat>
  <Paragraphs>153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Výchozí návrh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AZ-kvíz</dc:title>
  <dc:creator>Hana</dc:creator>
  <dc:description/>
  <cp:lastModifiedBy>Hana</cp:lastModifiedBy>
  <cp:revision>173</cp:revision>
  <dcterms:created xsi:type="dcterms:W3CDTF">2006-04-06T19:38:29Z</dcterms:created>
  <dcterms:modified xsi:type="dcterms:W3CDTF">2013-03-15T22:40:20Z</dcterms:modified>
</cp:coreProperties>
</file>