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1" r:id="rId4"/>
    <p:sldId id="262" r:id="rId5"/>
    <p:sldId id="267" r:id="rId6"/>
    <p:sldId id="264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15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32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16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08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88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79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84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54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87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500">
              <a:schemeClr val="accent3"/>
            </a:gs>
            <a:gs pos="26250">
              <a:schemeClr val="accent3">
                <a:lumMod val="75000"/>
              </a:schemeClr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7D6F2-D484-461F-8B24-CC2F850DA467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81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s.wikipedia.org/wiki/Soubor:Flag_of_the_president_of_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VY_32_INOVACE_41B_STÁTNÍ </a:t>
            </a:r>
            <a:r>
              <a:rPr lang="cs-CZ" sz="3200" b="1" dirty="0" smtClean="0"/>
              <a:t>SYMBOLY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5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Státní symboly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symboly jsou předměty, které si stát určil jako své označení a vycházejí z tradic státu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>
                <a:solidFill>
                  <a:schemeClr val="tx2"/>
                </a:solidFill>
              </a:rPr>
              <a:t>Státní </a:t>
            </a:r>
            <a:r>
              <a:rPr lang="cs-CZ" sz="6000" dirty="0" smtClean="0">
                <a:solidFill>
                  <a:schemeClr val="tx2"/>
                </a:solidFill>
              </a:rPr>
              <a:t>barvy</a:t>
            </a:r>
            <a:endParaRPr lang="cs-CZ" sz="6000" dirty="0">
              <a:solidFill>
                <a:schemeClr val="tx2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434431"/>
            <a:ext cx="7620000" cy="2857500"/>
          </a:xfrm>
        </p:spPr>
      </p:pic>
      <p:sp>
        <p:nvSpPr>
          <p:cNvPr id="4" name="Obdélník 3"/>
          <p:cNvSpPr/>
          <p:nvPr/>
        </p:nvSpPr>
        <p:spPr>
          <a:xfrm>
            <a:off x="2411760" y="5414158"/>
            <a:ext cx="4320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Commons </a:t>
            </a:r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://cs.wikipedia.org/wiki/Soubor:Tricolour_of_the_Czech_Republic.svg</a:t>
            </a:r>
          </a:p>
        </p:txBody>
      </p:sp>
    </p:spTree>
    <p:extLst>
      <p:ext uri="{BB962C8B-B14F-4D97-AF65-F5344CB8AC3E}">
        <p14:creationId xmlns:p14="http://schemas.microsoft.com/office/powerpoint/2010/main" val="289983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tx2"/>
                </a:solidFill>
              </a:rPr>
              <a:t>Státní vlajka</a:t>
            </a:r>
            <a:endParaRPr lang="cs-CZ" sz="6000" dirty="0">
              <a:solidFill>
                <a:schemeClr val="tx2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425" y="1124744"/>
            <a:ext cx="6793190" cy="4525963"/>
          </a:xfrm>
        </p:spPr>
      </p:pic>
      <p:sp>
        <p:nvSpPr>
          <p:cNvPr id="6" name="Obdélník 5"/>
          <p:cNvSpPr/>
          <p:nvPr/>
        </p:nvSpPr>
        <p:spPr>
          <a:xfrm>
            <a:off x="2123728" y="5805264"/>
            <a:ext cx="54726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Commons http://</a:t>
            </a:r>
            <a:r>
              <a:rPr lang="en-US" dirty="0" smtClean="0"/>
              <a:t>cs.wikipedia.org/wiki/Soubor:Flag_of_the_Czech_Republic.svg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2832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Státní vlajka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/>
              <a:t>Státní vlajka se skládá z horního bílého pruhu a dolního červeného pruhu, do nichž je vsunut žerďový modrý klín. Poměr šířky k délce je 2:3. Modrý klín zasahuje do poloviny šířky vlajky</a:t>
            </a:r>
            <a:r>
              <a:rPr lang="cs-CZ" sz="3600" dirty="0" smtClean="0"/>
              <a:t>.</a:t>
            </a:r>
          </a:p>
          <a:p>
            <a:pPr marL="0" indent="0">
              <a:buNone/>
            </a:pPr>
            <a:endParaRPr lang="cs-CZ" sz="3600" dirty="0"/>
          </a:p>
          <a:p>
            <a:r>
              <a:rPr lang="cs-CZ" sz="3600" dirty="0"/>
              <a:t> Visí-li vlajka svisle, pak je bílý pruh vlevo a červený vpravo, modrý je vždy nahoře.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6336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chemeClr val="tx2"/>
                </a:solidFill>
              </a:rPr>
              <a:t>Prezidentská </a:t>
            </a:r>
            <a:r>
              <a:rPr lang="cs-CZ" sz="5400" dirty="0" smtClean="0">
                <a:solidFill>
                  <a:schemeClr val="tx2"/>
                </a:solidFill>
              </a:rPr>
              <a:t>standarda</a:t>
            </a:r>
            <a:endParaRPr lang="cs-CZ" sz="5400" dirty="0">
              <a:solidFill>
                <a:schemeClr val="tx2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268760"/>
            <a:ext cx="4525963" cy="4525963"/>
          </a:xfrm>
        </p:spPr>
      </p:pic>
      <p:sp>
        <p:nvSpPr>
          <p:cNvPr id="6" name="Obdélník 5"/>
          <p:cNvSpPr/>
          <p:nvPr/>
        </p:nvSpPr>
        <p:spPr>
          <a:xfrm>
            <a:off x="1115616" y="5970062"/>
            <a:ext cx="615937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Commons </a:t>
            </a:r>
            <a:endParaRPr lang="cs-CZ" dirty="0" smtClean="0"/>
          </a:p>
          <a:p>
            <a:r>
              <a:rPr lang="en-US" dirty="0" smtClean="0">
                <a:hlinkClick r:id="rId4"/>
              </a:rPr>
              <a:t>http</a:t>
            </a:r>
            <a:r>
              <a:rPr lang="en-US" dirty="0">
                <a:hlinkClick r:id="rId4"/>
              </a:rPr>
              <a:t>://cs.wikipedia.org/wiki/Soubor:Flag_of_the_president_of</a:t>
            </a:r>
            <a:r>
              <a:rPr lang="en-US" dirty="0" smtClean="0">
                <a:hlinkClick r:id="rId4"/>
              </a:rPr>
              <a:t>_</a:t>
            </a:r>
            <a:endParaRPr lang="cs-CZ" dirty="0" smtClean="0"/>
          </a:p>
          <a:p>
            <a:r>
              <a:rPr lang="en-US" dirty="0" err="1" smtClean="0"/>
              <a:t>the_Czech_Republic.svg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992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5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Prezidentská standarda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Vlajka prezidenta republiky je čtvercového tvaru.</a:t>
            </a:r>
          </a:p>
          <a:p>
            <a:r>
              <a:rPr lang="cs-CZ" dirty="0"/>
              <a:t> Na bílém podkladu, olemovaným okrajem z bílých, červených a modrých plaménků je umístěn velký státní znak, pod kterým je na červené stužce podložené žlutými lipovými ratolestmi bílý nápis PRAVDA VÍTĚZÍ</a:t>
            </a:r>
          </a:p>
        </p:txBody>
      </p:sp>
    </p:spTree>
    <p:extLst>
      <p:ext uri="{BB962C8B-B14F-4D97-AF65-F5344CB8AC3E}">
        <p14:creationId xmlns:p14="http://schemas.microsoft.com/office/powerpoint/2010/main" val="395014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162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VY_32_INOVACE_41B_STÁTNÍ SYMBOLY</vt:lpstr>
      <vt:lpstr>Státní symboly</vt:lpstr>
      <vt:lpstr>Státní barvy</vt:lpstr>
      <vt:lpstr>Státní vlajka</vt:lpstr>
      <vt:lpstr>Státní vlajka</vt:lpstr>
      <vt:lpstr>Prezidentská standarda</vt:lpstr>
      <vt:lpstr>Prezidentská standarda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</dc:title>
  <dc:creator>Míková</dc:creator>
  <cp:lastModifiedBy>Míková</cp:lastModifiedBy>
  <cp:revision>13</cp:revision>
  <cp:lastPrinted>2011-01-26T19:02:09Z</cp:lastPrinted>
  <dcterms:created xsi:type="dcterms:W3CDTF">2011-01-26T18:31:35Z</dcterms:created>
  <dcterms:modified xsi:type="dcterms:W3CDTF">2012-03-10T09:29:20Z</dcterms:modified>
</cp:coreProperties>
</file>