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68" r:id="rId4"/>
    <p:sldId id="269" r:id="rId5"/>
    <p:sldId id="270" r:id="rId6"/>
    <p:sldId id="27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15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320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165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088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88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79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484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86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546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79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873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2500">
              <a:schemeClr val="accent3"/>
            </a:gs>
            <a:gs pos="26250">
              <a:schemeClr val="accent3">
                <a:lumMod val="75000"/>
              </a:schemeClr>
            </a:gs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813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3" name="camera.wav"/>
          </p:stSnd>
        </p:sndAc>
      </p:transition>
    </mc:Choice>
    <mc:Fallback xmlns="">
      <p:transition spd="slow">
        <p:fade/>
        <p:sndAc>
          <p:stSnd>
            <p:snd r:embed="rId14" name="camera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p3"/><Relationship Id="rId13" Type="http://schemas.openxmlformats.org/officeDocument/2006/relationships/audio" Target="../media/audio1.wav"/><Relationship Id="rId3" Type="http://schemas.microsoft.com/office/2007/relationships/media" Target="../media/media2.mp3"/><Relationship Id="rId7" Type="http://schemas.microsoft.com/office/2007/relationships/media" Target="../media/media4.mp3"/><Relationship Id="rId12" Type="http://schemas.openxmlformats.org/officeDocument/2006/relationships/image" Target="../media/image5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openxmlformats.org/officeDocument/2006/relationships/image" Target="../media/image4.png"/><Relationship Id="rId5" Type="http://schemas.microsoft.com/office/2007/relationships/media" Target="../media/media3.mp3"/><Relationship Id="rId10" Type="http://schemas.openxmlformats.org/officeDocument/2006/relationships/audio" Target="../media/audio1.wav"/><Relationship Id="rId4" Type="http://schemas.openxmlformats.org/officeDocument/2006/relationships/audio" Target="../media/media2.mp3"/><Relationship Id="rId9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VY_32_INOVACE_41D_STÁTNÍ </a:t>
            </a:r>
            <a:r>
              <a:rPr lang="cs-CZ" sz="3200" b="1" dirty="0" smtClean="0"/>
              <a:t>SYMBOLY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58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FF0000"/>
                </a:solidFill>
                <a:latin typeface="Arial Black" pitchFamily="34" charset="0"/>
              </a:rPr>
              <a:t>Státní symboly</a:t>
            </a:r>
            <a:endParaRPr lang="cs-CZ" sz="8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Státní symboly jsou předměty, které si stát určil jako své označení a vycházejí z tradic </a:t>
            </a:r>
            <a:r>
              <a:rPr lang="cs-CZ" dirty="0" smtClean="0"/>
              <a:t>státu.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8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2"/>
                </a:solidFill>
              </a:rPr>
              <a:t>Státní hymna</a:t>
            </a:r>
            <a:endParaRPr lang="cs-CZ" sz="6600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1687" y="2286794"/>
            <a:ext cx="5000625" cy="3152775"/>
          </a:xfrm>
        </p:spPr>
      </p:pic>
      <p:sp>
        <p:nvSpPr>
          <p:cNvPr id="6" name="Obdélník 5"/>
          <p:cNvSpPr/>
          <p:nvPr/>
        </p:nvSpPr>
        <p:spPr>
          <a:xfrm>
            <a:off x="1403648" y="5589240"/>
            <a:ext cx="65639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2011-01-14</a:t>
            </a:r>
            <a:r>
              <a:rPr lang="en-US" dirty="0"/>
              <a:t>]Wikimedia </a:t>
            </a:r>
            <a:r>
              <a:rPr lang="en-US" dirty="0" smtClean="0"/>
              <a:t>Commons</a:t>
            </a:r>
            <a:endParaRPr lang="cs-CZ" dirty="0" smtClean="0"/>
          </a:p>
          <a:p>
            <a:r>
              <a:rPr lang="en-US" dirty="0"/>
              <a:t>http://cs.wikipedia.org/wiki/Soubor:Skroup-Anthem.jpg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6159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Státní hymna</a:t>
            </a:r>
            <a:br>
              <a:rPr lang="cs-CZ" sz="3200" dirty="0">
                <a:solidFill>
                  <a:schemeClr val="tx2"/>
                </a:solidFill>
              </a:rPr>
            </a:br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196752"/>
            <a:ext cx="3656275" cy="4458870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/>
              <a:t>Hymnou </a:t>
            </a:r>
            <a:r>
              <a:rPr lang="cs-CZ" sz="2800" dirty="0"/>
              <a:t>České republiky je první sloka písně "Kde domov můj" z původní české hry Fidlovačka. Autorem textu je Josef Kajetán Tyl, autorem hudby František Škroup</a:t>
            </a:r>
            <a:r>
              <a:rPr lang="cs-CZ" sz="2000" dirty="0"/>
              <a:t>.</a:t>
            </a:r>
          </a:p>
          <a:p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4355976" y="6021288"/>
            <a:ext cx="384406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2011-01-14</a:t>
            </a:r>
            <a:r>
              <a:rPr lang="en-US" dirty="0" smtClean="0"/>
              <a:t>]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://vlast.cz/hymna-ceske-republiky/</a:t>
            </a:r>
          </a:p>
        </p:txBody>
      </p:sp>
    </p:spTree>
    <p:extLst>
      <p:ext uri="{BB962C8B-B14F-4D97-AF65-F5344CB8AC3E}">
        <p14:creationId xmlns:p14="http://schemas.microsoft.com/office/powerpoint/2010/main" val="2217522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Státní hymna</a:t>
            </a:r>
            <a:br>
              <a:rPr lang="cs-CZ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Kde</a:t>
            </a:r>
            <a:r>
              <a:rPr lang="en-GB" dirty="0" smtClean="0"/>
              <a:t> </a:t>
            </a:r>
            <a:r>
              <a:rPr lang="en-GB" dirty="0" err="1" smtClean="0"/>
              <a:t>domov</a:t>
            </a:r>
            <a:r>
              <a:rPr lang="en-GB" dirty="0" smtClean="0"/>
              <a:t> m</a:t>
            </a:r>
            <a:r>
              <a:rPr lang="cs-CZ" dirty="0" smtClean="0"/>
              <a:t>ů</a:t>
            </a:r>
            <a:r>
              <a:rPr lang="en-GB" dirty="0" smtClean="0"/>
              <a:t>j,</a:t>
            </a:r>
          </a:p>
          <a:p>
            <a:r>
              <a:rPr lang="en-GB" dirty="0" err="1" smtClean="0"/>
              <a:t>kde</a:t>
            </a:r>
            <a:r>
              <a:rPr lang="en-GB" dirty="0" smtClean="0"/>
              <a:t> </a:t>
            </a:r>
            <a:r>
              <a:rPr lang="en-GB" dirty="0" err="1" smtClean="0"/>
              <a:t>domov</a:t>
            </a:r>
            <a:r>
              <a:rPr lang="en-GB" dirty="0" smtClean="0"/>
              <a:t> m</a:t>
            </a:r>
            <a:r>
              <a:rPr lang="cs-CZ" dirty="0" smtClean="0"/>
              <a:t>ů</a:t>
            </a:r>
            <a:r>
              <a:rPr lang="en-GB" dirty="0" smtClean="0"/>
              <a:t>j?</a:t>
            </a:r>
          </a:p>
          <a:p>
            <a:r>
              <a:rPr lang="en-GB" dirty="0" err="1" smtClean="0"/>
              <a:t>Voda</a:t>
            </a:r>
            <a:r>
              <a:rPr lang="en-GB" dirty="0" smtClean="0"/>
              <a:t> h</a:t>
            </a:r>
            <a:r>
              <a:rPr lang="cs-CZ" dirty="0" smtClean="0"/>
              <a:t>uč</a:t>
            </a:r>
            <a:r>
              <a:rPr lang="en-GB" dirty="0" smtClean="0"/>
              <a:t>í </a:t>
            </a:r>
            <a:r>
              <a:rPr lang="en-GB" dirty="0" err="1" smtClean="0"/>
              <a:t>po</a:t>
            </a:r>
            <a:r>
              <a:rPr lang="en-GB" dirty="0" smtClean="0"/>
              <a:t> </a:t>
            </a:r>
            <a:r>
              <a:rPr lang="en-GB" dirty="0" err="1" smtClean="0"/>
              <a:t>lu</a:t>
            </a:r>
            <a:r>
              <a:rPr lang="cs-CZ" dirty="0" smtClean="0"/>
              <a:t>č</a:t>
            </a:r>
            <a:r>
              <a:rPr lang="en-GB" dirty="0" err="1" smtClean="0"/>
              <a:t>inách</a:t>
            </a:r>
            <a:r>
              <a:rPr lang="en-GB" dirty="0" smtClean="0"/>
              <a:t>,</a:t>
            </a:r>
          </a:p>
          <a:p>
            <a:r>
              <a:rPr lang="en-GB" dirty="0" err="1" smtClean="0"/>
              <a:t>bory</a:t>
            </a:r>
            <a:r>
              <a:rPr lang="en-GB" dirty="0" smtClean="0"/>
              <a:t> </a:t>
            </a:r>
            <a:r>
              <a:rPr lang="en-GB" dirty="0" err="1" smtClean="0"/>
              <a:t>šumí</a:t>
            </a:r>
            <a:r>
              <a:rPr lang="en-GB" dirty="0" smtClean="0"/>
              <a:t> </a:t>
            </a:r>
            <a:r>
              <a:rPr lang="en-GB" dirty="0" err="1" smtClean="0"/>
              <a:t>po</a:t>
            </a:r>
            <a:r>
              <a:rPr lang="en-GB" dirty="0" smtClean="0"/>
              <a:t> </a:t>
            </a:r>
            <a:r>
              <a:rPr lang="en-GB" dirty="0" err="1" smtClean="0"/>
              <a:t>skalinách</a:t>
            </a:r>
            <a:r>
              <a:rPr lang="en-GB" dirty="0" smtClean="0"/>
              <a:t>,</a:t>
            </a:r>
          </a:p>
          <a:p>
            <a:r>
              <a:rPr lang="sv-SE" dirty="0" smtClean="0"/>
              <a:t>v sad</a:t>
            </a:r>
            <a:r>
              <a:rPr lang="cs-CZ" dirty="0" smtClean="0"/>
              <a:t>ě</a:t>
            </a:r>
            <a:r>
              <a:rPr lang="sv-SE" dirty="0" smtClean="0"/>
              <a:t> skví se jara kv</a:t>
            </a:r>
            <a:r>
              <a:rPr lang="cs-CZ" dirty="0" smtClean="0"/>
              <a:t>ě</a:t>
            </a:r>
            <a:r>
              <a:rPr lang="sv-SE" dirty="0" smtClean="0"/>
              <a:t>t,</a:t>
            </a:r>
          </a:p>
          <a:p>
            <a:r>
              <a:rPr lang="pl-PL" dirty="0" smtClean="0"/>
              <a:t>zemský ráj to na pohled!</a:t>
            </a:r>
          </a:p>
          <a:p>
            <a:r>
              <a:rPr lang="pl-PL" dirty="0" smtClean="0"/>
              <a:t>A to je ta krásná země,</a:t>
            </a:r>
          </a:p>
          <a:p>
            <a:r>
              <a:rPr lang="en-GB" dirty="0" err="1" smtClean="0"/>
              <a:t>zem</a:t>
            </a:r>
            <a:r>
              <a:rPr lang="cs-CZ" dirty="0" smtClean="0"/>
              <a:t>ě</a:t>
            </a:r>
            <a:r>
              <a:rPr lang="en-GB" dirty="0" smtClean="0"/>
              <a:t> </a:t>
            </a:r>
            <a:r>
              <a:rPr lang="cs-CZ" dirty="0" smtClean="0"/>
              <a:t>č</a:t>
            </a:r>
            <a:r>
              <a:rPr lang="en-GB" dirty="0" err="1" smtClean="0"/>
              <a:t>eská</a:t>
            </a:r>
            <a:r>
              <a:rPr lang="en-GB" dirty="0" smtClean="0"/>
              <a:t>, </a:t>
            </a:r>
            <a:r>
              <a:rPr lang="en-GB" dirty="0" err="1" smtClean="0"/>
              <a:t>domov</a:t>
            </a:r>
            <a:r>
              <a:rPr lang="en-GB" dirty="0" smtClean="0"/>
              <a:t> m</a:t>
            </a:r>
            <a:r>
              <a:rPr lang="cs-CZ" dirty="0" smtClean="0"/>
              <a:t>ů</a:t>
            </a:r>
            <a:r>
              <a:rPr lang="en-GB" dirty="0" smtClean="0"/>
              <a:t>j,</a:t>
            </a:r>
          </a:p>
          <a:p>
            <a:r>
              <a:rPr lang="en-GB" dirty="0" err="1" smtClean="0"/>
              <a:t>zem</a:t>
            </a:r>
            <a:r>
              <a:rPr lang="cs-CZ" dirty="0" smtClean="0"/>
              <a:t>ě</a:t>
            </a:r>
            <a:r>
              <a:rPr lang="en-GB" dirty="0" smtClean="0"/>
              <a:t> </a:t>
            </a:r>
            <a:r>
              <a:rPr lang="cs-CZ" dirty="0" smtClean="0"/>
              <a:t>č</a:t>
            </a:r>
            <a:r>
              <a:rPr lang="en-GB" dirty="0" err="1" smtClean="0"/>
              <a:t>eská</a:t>
            </a:r>
            <a:r>
              <a:rPr lang="en-GB" dirty="0" smtClean="0"/>
              <a:t>, </a:t>
            </a:r>
            <a:r>
              <a:rPr lang="en-GB" dirty="0" err="1" smtClean="0"/>
              <a:t>domov</a:t>
            </a:r>
            <a:r>
              <a:rPr lang="en-GB" dirty="0" smtClean="0"/>
              <a:t> m</a:t>
            </a:r>
            <a:r>
              <a:rPr lang="cs-CZ" dirty="0" err="1" smtClean="0"/>
              <a:t>ůj</a:t>
            </a:r>
            <a:r>
              <a:rPr lang="cs-CZ" smtClean="0"/>
              <a:t>.</a:t>
            </a:r>
            <a:endParaRPr lang="cs-CZ" dirty="0" smtClean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pic>
        <p:nvPicPr>
          <p:cNvPr id="5" name="statni_hymna_cr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320825" y="1124744"/>
            <a:ext cx="609600" cy="609600"/>
          </a:xfrm>
          <a:prstGeom prst="rect">
            <a:avLst/>
          </a:prstGeom>
        </p:spPr>
      </p:pic>
      <p:pic>
        <p:nvPicPr>
          <p:cNvPr id="7" name="ceska_hymna_zena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368623" y="2576364"/>
            <a:ext cx="609600" cy="609600"/>
          </a:xfrm>
          <a:prstGeom prst="rect">
            <a:avLst/>
          </a:prstGeom>
        </p:spPr>
      </p:pic>
      <p:pic>
        <p:nvPicPr>
          <p:cNvPr id="8" name="ceska_hymna_sbor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389112" y="4005064"/>
            <a:ext cx="609600" cy="609600"/>
          </a:xfrm>
          <a:prstGeom prst="rect">
            <a:avLst/>
          </a:prstGeom>
        </p:spPr>
      </p:pic>
      <p:pic>
        <p:nvPicPr>
          <p:cNvPr id="10" name="ceska_hymna_muz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389112" y="540481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852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0" name="camera.wav"/>
          </p:stSnd>
        </p:sndAc>
      </p:transition>
    </mc:Choice>
    <mc:Fallback xmlns="">
      <p:transition spd="slow">
        <p:fade/>
        <p:sndAc>
          <p:stSnd>
            <p:snd r:embed="rId1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4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895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7516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7455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2.sloka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Kde</a:t>
            </a:r>
            <a:r>
              <a:rPr lang="en-GB" dirty="0"/>
              <a:t> </a:t>
            </a:r>
            <a:r>
              <a:rPr lang="en-GB" dirty="0" err="1"/>
              <a:t>domov</a:t>
            </a:r>
            <a:r>
              <a:rPr lang="en-GB" dirty="0"/>
              <a:t> m</a:t>
            </a:r>
            <a:r>
              <a:rPr lang="cs-CZ" dirty="0"/>
              <a:t>ů</a:t>
            </a:r>
            <a:r>
              <a:rPr lang="en-GB" dirty="0"/>
              <a:t>j,</a:t>
            </a:r>
          </a:p>
          <a:p>
            <a:r>
              <a:rPr lang="en-GB" dirty="0" err="1"/>
              <a:t>kde</a:t>
            </a:r>
            <a:r>
              <a:rPr lang="en-GB" dirty="0"/>
              <a:t> </a:t>
            </a:r>
            <a:r>
              <a:rPr lang="en-GB" dirty="0" err="1"/>
              <a:t>domov</a:t>
            </a:r>
            <a:r>
              <a:rPr lang="en-GB" dirty="0"/>
              <a:t> m</a:t>
            </a:r>
            <a:r>
              <a:rPr lang="cs-CZ" dirty="0"/>
              <a:t>ů</a:t>
            </a:r>
            <a:r>
              <a:rPr lang="en-GB" dirty="0"/>
              <a:t>j?</a:t>
            </a:r>
          </a:p>
          <a:p>
            <a:r>
              <a:rPr lang="en-GB" dirty="0"/>
              <a:t>V </a:t>
            </a:r>
            <a:r>
              <a:rPr lang="en-GB" dirty="0" err="1"/>
              <a:t>kraji</a:t>
            </a:r>
            <a:r>
              <a:rPr lang="en-GB" dirty="0"/>
              <a:t> </a:t>
            </a:r>
            <a:r>
              <a:rPr lang="en-GB" dirty="0" err="1"/>
              <a:t>znáš</a:t>
            </a:r>
            <a:r>
              <a:rPr lang="en-GB" dirty="0"/>
              <a:t>-li </a:t>
            </a:r>
            <a:r>
              <a:rPr lang="en-GB" dirty="0" err="1"/>
              <a:t>Bohu</a:t>
            </a:r>
            <a:r>
              <a:rPr lang="en-GB" dirty="0"/>
              <a:t> </a:t>
            </a:r>
            <a:r>
              <a:rPr lang="en-GB" dirty="0" err="1"/>
              <a:t>milém</a:t>
            </a:r>
            <a:r>
              <a:rPr lang="en-GB" dirty="0"/>
              <a:t>,</a:t>
            </a:r>
          </a:p>
          <a:p>
            <a:r>
              <a:rPr lang="pt-BR" dirty="0"/>
              <a:t>duše útlé v t</a:t>
            </a:r>
            <a:r>
              <a:rPr lang="cs-CZ" dirty="0"/>
              <a:t>ě</a:t>
            </a:r>
            <a:r>
              <a:rPr lang="pt-BR" dirty="0"/>
              <a:t>le </a:t>
            </a:r>
            <a:r>
              <a:rPr lang="cs-CZ" dirty="0"/>
              <a:t>č</a:t>
            </a:r>
            <a:r>
              <a:rPr lang="pt-BR" dirty="0"/>
              <a:t>ilém,</a:t>
            </a:r>
          </a:p>
          <a:p>
            <a:r>
              <a:rPr lang="pl-PL" dirty="0"/>
              <a:t>mysl jasnou, vznik a zdar,</a:t>
            </a:r>
          </a:p>
          <a:p>
            <a:r>
              <a:rPr lang="pl-PL" dirty="0"/>
              <a:t>a tu sílu vzdoru zmar?</a:t>
            </a:r>
          </a:p>
          <a:p>
            <a:r>
              <a:rPr lang="en-GB" dirty="0"/>
              <a:t>To je </a:t>
            </a:r>
            <a:r>
              <a:rPr lang="cs-CZ" dirty="0"/>
              <a:t>Č</a:t>
            </a:r>
            <a:r>
              <a:rPr lang="en-GB" dirty="0" err="1"/>
              <a:t>ech</a:t>
            </a:r>
            <a:r>
              <a:rPr lang="cs-CZ" dirty="0"/>
              <a:t>ů</a:t>
            </a:r>
            <a:r>
              <a:rPr lang="en-GB" dirty="0"/>
              <a:t> </a:t>
            </a:r>
            <a:r>
              <a:rPr lang="en-GB" dirty="0" err="1"/>
              <a:t>slavné</a:t>
            </a:r>
            <a:r>
              <a:rPr lang="en-GB" dirty="0"/>
              <a:t> </a:t>
            </a:r>
            <a:r>
              <a:rPr lang="en-GB" dirty="0" err="1"/>
              <a:t>plém</a:t>
            </a:r>
            <a:r>
              <a:rPr lang="cs-CZ" dirty="0"/>
              <a:t>ě</a:t>
            </a:r>
            <a:r>
              <a:rPr lang="en-GB" dirty="0"/>
              <a:t>,</a:t>
            </a:r>
          </a:p>
          <a:p>
            <a:r>
              <a:rPr lang="en-GB" dirty="0" err="1"/>
              <a:t>mezi</a:t>
            </a:r>
            <a:r>
              <a:rPr lang="en-GB" dirty="0"/>
              <a:t> </a:t>
            </a:r>
            <a:r>
              <a:rPr lang="cs-CZ" dirty="0"/>
              <a:t>Č</a:t>
            </a:r>
            <a:r>
              <a:rPr lang="en-GB" dirty="0" err="1"/>
              <a:t>echy</a:t>
            </a:r>
            <a:r>
              <a:rPr lang="en-GB" dirty="0"/>
              <a:t> </a:t>
            </a:r>
            <a:r>
              <a:rPr lang="en-GB" dirty="0" err="1"/>
              <a:t>domov</a:t>
            </a:r>
            <a:r>
              <a:rPr lang="en-GB" dirty="0"/>
              <a:t> m</a:t>
            </a:r>
            <a:r>
              <a:rPr lang="cs-CZ" dirty="0"/>
              <a:t>ů</a:t>
            </a:r>
            <a:r>
              <a:rPr lang="en-GB" dirty="0"/>
              <a:t>j,</a:t>
            </a:r>
          </a:p>
          <a:p>
            <a:r>
              <a:rPr lang="en-GB" dirty="0" err="1"/>
              <a:t>mezi</a:t>
            </a:r>
            <a:r>
              <a:rPr lang="en-GB" dirty="0"/>
              <a:t> </a:t>
            </a:r>
            <a:r>
              <a:rPr lang="cs-CZ" dirty="0"/>
              <a:t>Č</a:t>
            </a:r>
            <a:r>
              <a:rPr lang="en-GB" dirty="0" err="1"/>
              <a:t>echy</a:t>
            </a:r>
            <a:r>
              <a:rPr lang="en-GB" dirty="0"/>
              <a:t> </a:t>
            </a:r>
            <a:r>
              <a:rPr lang="en-GB" dirty="0" err="1"/>
              <a:t>domov</a:t>
            </a:r>
            <a:r>
              <a:rPr lang="en-GB" dirty="0"/>
              <a:t> m</a:t>
            </a:r>
            <a:r>
              <a:rPr lang="cs-CZ" dirty="0"/>
              <a:t>ů</a:t>
            </a:r>
            <a:r>
              <a:rPr lang="en-GB" dirty="0"/>
              <a:t>j!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263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217</Words>
  <Application>Microsoft Office PowerPoint</Application>
  <PresentationFormat>Předvádění na obrazovce (4:3)</PresentationFormat>
  <Paragraphs>37</Paragraphs>
  <Slides>6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VY_32_INOVACE_41D_STÁTNÍ SYMBOLY</vt:lpstr>
      <vt:lpstr>Státní symboly</vt:lpstr>
      <vt:lpstr>Státní hymna</vt:lpstr>
      <vt:lpstr>Státní hymna </vt:lpstr>
      <vt:lpstr>Státní hymna </vt:lpstr>
      <vt:lpstr>2.sloka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symboly</dc:title>
  <dc:creator>Míková</dc:creator>
  <cp:lastModifiedBy>Martin Králík</cp:lastModifiedBy>
  <cp:revision>13</cp:revision>
  <cp:lastPrinted>2011-01-26T19:02:09Z</cp:lastPrinted>
  <dcterms:created xsi:type="dcterms:W3CDTF">2011-01-26T18:31:35Z</dcterms:created>
  <dcterms:modified xsi:type="dcterms:W3CDTF">2012-03-12T21:16:51Z</dcterms:modified>
</cp:coreProperties>
</file>