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9" r:id="rId2"/>
    <p:sldId id="270" r:id="rId3"/>
    <p:sldId id="256" r:id="rId4"/>
    <p:sldId id="264" r:id="rId5"/>
    <p:sldId id="265" r:id="rId6"/>
    <p:sldId id="266" r:id="rId7"/>
    <p:sldId id="257" r:id="rId8"/>
    <p:sldId id="259" r:id="rId9"/>
    <p:sldId id="267" r:id="rId10"/>
    <p:sldId id="268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</a:t>
          </a:r>
          <a:r>
            <a:rPr lang="cs-CZ" sz="2000" dirty="0" smtClean="0"/>
            <a:t>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Sloveso </a:t>
          </a:r>
          <a:r>
            <a:rPr lang="cs-CZ" sz="2000" dirty="0" err="1" smtClean="0"/>
            <a:t>fahren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NÁZEV:VY_22_INOVACE_25_NJ8_</a:t>
          </a:r>
          <a:r>
            <a:rPr lang="cs-CZ" sz="2000" dirty="0" err="1" smtClean="0"/>
            <a:t>Fahren</a:t>
          </a:r>
          <a:endParaRPr lang="cs-CZ" sz="2000" dirty="0" smtClean="0">
            <a:solidFill>
              <a:srgbClr val="FF0000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AAEC03-9839-4591-AD3B-B4089FF889FD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867634E-F804-4075-B4B8-8B5EBBEFFAD4}" type="presOf" srcId="{1F4F8BC0-F267-4379-9FE7-6FFC8B64BAD8}" destId="{017154CD-D9A9-4968-AD11-1207A3C4C00A}" srcOrd="1" destOrd="0" presId="urn:microsoft.com/office/officeart/2005/8/layout/target3"/>
    <dgm:cxn modelId="{3AA24D24-2222-4EF9-8D14-713FBA2A7544}" type="presOf" srcId="{1F4F8BC0-F267-4379-9FE7-6FFC8B64BAD8}" destId="{C8857ABF-5052-4733-A46C-0F8B764FF76F}" srcOrd="0" destOrd="0" presId="urn:microsoft.com/office/officeart/2005/8/layout/target3"/>
    <dgm:cxn modelId="{A68A1E99-3DA0-42FA-9F22-BEA9A3DBA0F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054805-ADC4-475D-95AD-4ECD516DA5C6}" type="presOf" srcId="{26CBEA56-8CFD-48C0-BD6E-2EB16B1FBF42}" destId="{5583D5C5-FAFF-4548-819C-80E289F73770}" srcOrd="0" destOrd="0" presId="urn:microsoft.com/office/officeart/2005/8/layout/target3"/>
    <dgm:cxn modelId="{B700BC86-AB1E-4148-A109-423D6A401361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1059360-D35F-4C1D-916A-66D8CD33A349}" type="presOf" srcId="{26CBEA56-8CFD-48C0-BD6E-2EB16B1FBF42}" destId="{92E1E9E3-D1F0-4866-9424-7ECC0DD990BC}" srcOrd="1" destOrd="0" presId="urn:microsoft.com/office/officeart/2005/8/layout/target3"/>
    <dgm:cxn modelId="{DC69EF91-E1F6-42C4-995B-5E8678C74733}" type="presOf" srcId="{1AE9165A-6B70-4FFD-A49C-881BF73B4F04}" destId="{A9F01C16-B5C0-47B0-9750-F7E5E11674A0}" srcOrd="0" destOrd="0" presId="urn:microsoft.com/office/officeart/2005/8/layout/target3"/>
    <dgm:cxn modelId="{1AED554E-6CCC-446C-9B3C-5172850262E7}" type="presOf" srcId="{1AE9165A-6B70-4FFD-A49C-881BF73B4F04}" destId="{BD3627E9-8FC8-4A2F-B3EA-FAE798EF81D8}" srcOrd="1" destOrd="0" presId="urn:microsoft.com/office/officeart/2005/8/layout/target3"/>
    <dgm:cxn modelId="{2F620F21-8583-434F-932E-60EFBD320F59}" type="presOf" srcId="{D1D4F407-5343-4D3F-B5B9-D407B03CAEB4}" destId="{D005CE8C-CC26-4C3E-AC11-E15060ECD759}" srcOrd="0" destOrd="0" presId="urn:microsoft.com/office/officeart/2005/8/layout/target3"/>
    <dgm:cxn modelId="{5A853CC6-46EF-4FCF-B225-0194AE7EE8CC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D67F0A7-05B1-4BBF-AD77-D73AD9443221}" type="presParOf" srcId="{333A1088-737F-45CB-B68E-254E46348037}" destId="{F5ABB229-8D3B-4694-996A-96F23CF14429}" srcOrd="0" destOrd="0" presId="urn:microsoft.com/office/officeart/2005/8/layout/target3"/>
    <dgm:cxn modelId="{D80A237C-3398-49F8-8545-0FEDDA461366}" type="presParOf" srcId="{333A1088-737F-45CB-B68E-254E46348037}" destId="{F41139FD-01EE-4571-8B17-4FB00FC51163}" srcOrd="1" destOrd="0" presId="urn:microsoft.com/office/officeart/2005/8/layout/target3"/>
    <dgm:cxn modelId="{0DAE3D6B-8873-4AF8-BA5C-4A825476CF29}" type="presParOf" srcId="{333A1088-737F-45CB-B68E-254E46348037}" destId="{D005CE8C-CC26-4C3E-AC11-E15060ECD759}" srcOrd="2" destOrd="0" presId="urn:microsoft.com/office/officeart/2005/8/layout/target3"/>
    <dgm:cxn modelId="{BF100AF9-143B-42D9-BD08-E8FA56415B83}" type="presParOf" srcId="{333A1088-737F-45CB-B68E-254E46348037}" destId="{2C702D82-9B77-49B7-9568-BB8EB47C3372}" srcOrd="3" destOrd="0" presId="urn:microsoft.com/office/officeart/2005/8/layout/target3"/>
    <dgm:cxn modelId="{22B2896E-FA7A-4068-B4BA-66675A326324}" type="presParOf" srcId="{333A1088-737F-45CB-B68E-254E46348037}" destId="{A52A0455-90FF-4808-ABD0-F02540D31D5A}" srcOrd="4" destOrd="0" presId="urn:microsoft.com/office/officeart/2005/8/layout/target3"/>
    <dgm:cxn modelId="{9D79DB5F-3C83-41A1-8B4F-91CADFC4D27E}" type="presParOf" srcId="{333A1088-737F-45CB-B68E-254E46348037}" destId="{6140AFEC-043D-4C43-A2F9-D0F5331DF3A3}" srcOrd="5" destOrd="0" presId="urn:microsoft.com/office/officeart/2005/8/layout/target3"/>
    <dgm:cxn modelId="{39223988-BDF9-4E84-8874-E508C7F0D7C2}" type="presParOf" srcId="{333A1088-737F-45CB-B68E-254E46348037}" destId="{71A10DEB-455E-4133-A618-0A0EE82A21E3}" srcOrd="6" destOrd="0" presId="urn:microsoft.com/office/officeart/2005/8/layout/target3"/>
    <dgm:cxn modelId="{BACBDCC4-4F1A-4BEF-97B2-623CEC3ADFB5}" type="presParOf" srcId="{333A1088-737F-45CB-B68E-254E46348037}" destId="{DA6A876D-6D25-492F-8BDC-9AE6A6CFB1FA}" srcOrd="7" destOrd="0" presId="urn:microsoft.com/office/officeart/2005/8/layout/target3"/>
    <dgm:cxn modelId="{02A664A8-D5CC-448C-9F46-03EEEE640D4E}" type="presParOf" srcId="{333A1088-737F-45CB-B68E-254E46348037}" destId="{A9F01C16-B5C0-47B0-9750-F7E5E11674A0}" srcOrd="8" destOrd="0" presId="urn:microsoft.com/office/officeart/2005/8/layout/target3"/>
    <dgm:cxn modelId="{360FCECE-B8BE-4BDD-857A-DD528D647878}" type="presParOf" srcId="{333A1088-737F-45CB-B68E-254E46348037}" destId="{5C0CF724-3222-4429-B09A-F154A62FD507}" srcOrd="9" destOrd="0" presId="urn:microsoft.com/office/officeart/2005/8/layout/target3"/>
    <dgm:cxn modelId="{847B7070-868C-42CD-906A-B636E73BDF1F}" type="presParOf" srcId="{333A1088-737F-45CB-B68E-254E46348037}" destId="{71A5FEA7-FE77-4220-960F-2AB7AE466FE5}" srcOrd="10" destOrd="0" presId="urn:microsoft.com/office/officeart/2005/8/layout/target3"/>
    <dgm:cxn modelId="{C6C0F815-FA7F-4B3F-9551-F8B208EA9AB1}" type="presParOf" srcId="{333A1088-737F-45CB-B68E-254E46348037}" destId="{C8857ABF-5052-4733-A46C-0F8B764FF76F}" srcOrd="11" destOrd="0" presId="urn:microsoft.com/office/officeart/2005/8/layout/target3"/>
    <dgm:cxn modelId="{E05D842D-1C73-4D7C-9BC0-F31FAA0AA8D8}" type="presParOf" srcId="{333A1088-737F-45CB-B68E-254E46348037}" destId="{1839E65E-6E97-41D2-A171-98C033275D27}" srcOrd="12" destOrd="0" presId="urn:microsoft.com/office/officeart/2005/8/layout/target3"/>
    <dgm:cxn modelId="{DF71CD3F-A9B9-4350-9E35-D7ED54907675}" type="presParOf" srcId="{333A1088-737F-45CB-B68E-254E46348037}" destId="{914F10DC-A7FA-462B-9334-03354AC7EA9F}" srcOrd="13" destOrd="0" presId="urn:microsoft.com/office/officeart/2005/8/layout/target3"/>
    <dgm:cxn modelId="{54928363-4DC1-493C-B653-C57730D9BFF9}" type="presParOf" srcId="{333A1088-737F-45CB-B68E-254E46348037}" destId="{5583D5C5-FAFF-4548-819C-80E289F73770}" srcOrd="14" destOrd="0" presId="urn:microsoft.com/office/officeart/2005/8/layout/target3"/>
    <dgm:cxn modelId="{6C761C36-1154-4ACA-88F9-6CC6671780B5}" type="presParOf" srcId="{333A1088-737F-45CB-B68E-254E46348037}" destId="{AED2198E-93D5-4001-81B4-73124B309672}" srcOrd="15" destOrd="0" presId="urn:microsoft.com/office/officeart/2005/8/layout/target3"/>
    <dgm:cxn modelId="{88B834AB-227C-4C07-B92A-918E5CE2EA90}" type="presParOf" srcId="{333A1088-737F-45CB-B68E-254E46348037}" destId="{2BE915AB-18AA-4053-B92C-3BFC9ED204BB}" srcOrd="16" destOrd="0" presId="urn:microsoft.com/office/officeart/2005/8/layout/target3"/>
    <dgm:cxn modelId="{30F6179D-9B95-4B18-A055-F2F0287BCAB8}" type="presParOf" srcId="{333A1088-737F-45CB-B68E-254E46348037}" destId="{BD3627E9-8FC8-4A2F-B3EA-FAE798EF81D8}" srcOrd="17" destOrd="0" presId="urn:microsoft.com/office/officeart/2005/8/layout/target3"/>
    <dgm:cxn modelId="{2ACC3C5B-34C6-4E08-81A7-8722CBA7FFF2}" type="presParOf" srcId="{333A1088-737F-45CB-B68E-254E46348037}" destId="{017154CD-D9A9-4968-AD11-1207A3C4C00A}" srcOrd="18" destOrd="0" presId="urn:microsoft.com/office/officeart/2005/8/layout/target3"/>
    <dgm:cxn modelId="{27F9BCB7-826C-476F-9C6F-AF81F15D320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</a:t>
          </a:r>
          <a:r>
            <a:rPr lang="cs-CZ" sz="2000" kern="1200" dirty="0" smtClean="0"/>
            <a:t>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NÁZEV:VY_22_INOVACE_25_NJ8_</a:t>
          </a:r>
          <a:r>
            <a:rPr lang="cs-CZ" sz="2000" kern="1200" dirty="0" err="1" smtClean="0"/>
            <a:t>Fahren</a:t>
          </a:r>
          <a:endParaRPr lang="cs-CZ" sz="2000" kern="1200" dirty="0" smtClean="0">
            <a:solidFill>
              <a:srgbClr val="FF0000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Sloveso </a:t>
          </a:r>
          <a:r>
            <a:rPr lang="cs-CZ" sz="2000" kern="1200" dirty="0" err="1" smtClean="0"/>
            <a:t>fahren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4B946B-4344-48ED-A2A8-834CE4AFA6D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74FF92-191A-44F5-8561-6C7E9C23A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74FF92-191A-44F5-8561-6C7E9C23A5D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F10CF-2A74-4313-8C12-A3829E1BC11C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862E16-D128-48B8-AFED-9F03893A86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484784"/>
            <a:ext cx="788436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3-  přehled časování slovesa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fahren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4 – 8 doplňování tvarů /reálie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9 – tvoříme věty / názvy zemí, roční období, měsíce /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10 – řekni, kdy, kam a proč bys chtěl jet. Použij uvedená slova.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476673"/>
            <a:ext cx="9144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FAHREN </a:t>
            </a:r>
            <a:r>
              <a:rPr lang="cs-CZ" sz="3600" dirty="0" smtClean="0"/>
              <a:t>nepravidelné</a:t>
            </a:r>
            <a:r>
              <a:rPr lang="cs-CZ" sz="6000" dirty="0" smtClean="0"/>
              <a:t> </a:t>
            </a:r>
            <a:r>
              <a:rPr lang="cs-CZ" sz="4000" dirty="0" smtClean="0"/>
              <a:t>sloveso </a:t>
            </a:r>
            <a:r>
              <a:rPr lang="cs-CZ" sz="4000" b="1" dirty="0" smtClean="0"/>
              <a:t> </a:t>
            </a:r>
            <a:r>
              <a:rPr lang="cs-CZ" sz="6600" b="1" dirty="0" smtClean="0"/>
              <a:t>a </a:t>
            </a:r>
            <a:r>
              <a:rPr lang="cs-CZ" sz="6600" dirty="0" smtClean="0"/>
              <a:t>  </a:t>
            </a:r>
            <a:r>
              <a:rPr lang="cs-CZ" sz="6600" b="1" dirty="0" smtClean="0"/>
              <a:t> </a:t>
            </a:r>
            <a:r>
              <a:rPr lang="cs-CZ" sz="6600" b="1" dirty="0" smtClean="0">
                <a:solidFill>
                  <a:srgbClr val="FF0000"/>
                </a:solidFill>
              </a:rPr>
              <a:t>ä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fahre</a:t>
            </a:r>
            <a:r>
              <a:rPr lang="cs-CZ" sz="3600" dirty="0" smtClean="0"/>
              <a:t>                           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dirty="0" err="1" smtClean="0"/>
              <a:t>fahren</a:t>
            </a:r>
            <a:endParaRPr lang="cs-CZ" sz="3600" dirty="0" smtClean="0"/>
          </a:p>
          <a:p>
            <a:pPr marL="342900" indent="-342900">
              <a:buAutoNum type="arabicPeriod"/>
            </a:pP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f</a:t>
            </a:r>
            <a:r>
              <a:rPr lang="cs-CZ" sz="3600" b="1" dirty="0" err="1" smtClean="0">
                <a:solidFill>
                  <a:srgbClr val="C00000"/>
                </a:solidFill>
              </a:rPr>
              <a:t>ä</a:t>
            </a:r>
            <a:r>
              <a:rPr lang="cs-CZ" sz="3600" dirty="0" err="1" smtClean="0"/>
              <a:t>hrst</a:t>
            </a:r>
            <a:r>
              <a:rPr lang="cs-CZ" sz="3600" dirty="0" smtClean="0"/>
              <a:t>                           </a:t>
            </a:r>
            <a:r>
              <a:rPr lang="cs-CZ" sz="3600" dirty="0" err="1" smtClean="0"/>
              <a:t>ihr</a:t>
            </a:r>
            <a:r>
              <a:rPr lang="cs-CZ" sz="3600" dirty="0" smtClean="0"/>
              <a:t> </a:t>
            </a:r>
            <a:r>
              <a:rPr lang="cs-CZ" sz="3600" dirty="0" err="1" smtClean="0"/>
              <a:t>fahrt</a:t>
            </a:r>
            <a:endParaRPr lang="cs-CZ" sz="3600" dirty="0" smtClean="0"/>
          </a:p>
          <a:p>
            <a:pPr marL="342900" indent="-342900">
              <a:buAutoNum type="arabicPeriod"/>
            </a:pPr>
            <a:r>
              <a:rPr lang="cs-CZ" sz="3600" dirty="0" smtClean="0"/>
              <a:t> </a:t>
            </a:r>
            <a:r>
              <a:rPr lang="cs-CZ" sz="3600" dirty="0" err="1" smtClean="0"/>
              <a:t>er</a:t>
            </a:r>
            <a:r>
              <a:rPr lang="cs-CZ" sz="3600" dirty="0" smtClean="0"/>
              <a:t> </a:t>
            </a:r>
            <a:r>
              <a:rPr lang="cs-CZ" sz="3600" dirty="0" err="1" smtClean="0"/>
              <a:t>f</a:t>
            </a:r>
            <a:r>
              <a:rPr lang="cs-CZ" sz="3600" b="1" dirty="0" err="1" smtClean="0">
                <a:solidFill>
                  <a:srgbClr val="C00000"/>
                </a:solidFill>
              </a:rPr>
              <a:t>ä</a:t>
            </a:r>
            <a:r>
              <a:rPr lang="cs-CZ" sz="3600" dirty="0" err="1" smtClean="0"/>
              <a:t>hrt</a:t>
            </a:r>
            <a:r>
              <a:rPr lang="cs-CZ" sz="3600" dirty="0" smtClean="0"/>
              <a:t>                             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fahren</a:t>
            </a:r>
            <a:endParaRPr lang="cs-CZ" sz="36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7812360" y="1412776"/>
            <a:ext cx="648072" cy="0"/>
          </a:xfrm>
          <a:prstGeom prst="straightConnector1">
            <a:avLst/>
          </a:prstGeom>
          <a:ln w="76200">
            <a:tailEnd type="arrow"/>
          </a:ln>
          <a:effectLst>
            <a:glow rad="101600">
              <a:srgbClr val="FF0000">
                <a:alpha val="60000"/>
              </a:srgbClr>
            </a:glo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46" name="Picture 22" descr="C:\Users\Hana\AppData\Local\Microsoft\Windows\Temporary Internet Files\Content.IE5\LM0M6FD6\MP900425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429000"/>
            <a:ext cx="4824536" cy="3222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Hana\AppData\Local\Microsoft\Windows\Temporary Internet Files\Content.IE5\2103U7KE\MP9004242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64704"/>
            <a:ext cx="4028478" cy="60932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836712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</a:t>
            </a:r>
            <a:r>
              <a:rPr lang="cs-CZ" sz="4400" dirty="0" err="1" smtClean="0"/>
              <a:t>Wohin</a:t>
            </a:r>
            <a:r>
              <a:rPr lang="cs-CZ" sz="4400" dirty="0" smtClean="0"/>
              <a:t> </a:t>
            </a:r>
            <a:r>
              <a:rPr lang="cs-CZ" sz="4400" dirty="0" err="1" smtClean="0"/>
              <a:t>fährst</a:t>
            </a:r>
            <a:r>
              <a:rPr lang="cs-CZ" sz="44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?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1772816"/>
            <a:ext cx="50040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Ich</a:t>
            </a:r>
            <a:r>
              <a:rPr lang="cs-CZ" sz="4000" dirty="0" smtClean="0"/>
              <a:t> ……………..  nach …………………</a:t>
            </a:r>
          </a:p>
          <a:p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in …….</a:t>
            </a:r>
          </a:p>
          <a:p>
            <a:endParaRPr lang="cs-CZ" sz="4000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162880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fahre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2276872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4000" dirty="0" err="1" smtClean="0">
                <a:solidFill>
                  <a:srgbClr val="C00000"/>
                </a:solidFill>
              </a:rPr>
              <a:t>Wien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2852936"/>
            <a:ext cx="43611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</a:t>
            </a:r>
            <a:r>
              <a:rPr lang="cs-CZ" sz="4000" dirty="0" err="1" smtClean="0">
                <a:solidFill>
                  <a:srgbClr val="C00000"/>
                </a:solidFill>
              </a:rPr>
              <a:t>Österreich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20" grpId="0" build="p"/>
      <p:bldP spid="2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ana\AppData\Local\Microsoft\Windows\Temporary Internet Files\Content.IE5\8UJHV45L\MP9004255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370460"/>
            <a:ext cx="6895619" cy="44875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620688"/>
            <a:ext cx="8892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dirty="0" err="1" smtClean="0"/>
              <a:t>Ich</a:t>
            </a:r>
            <a:r>
              <a:rPr lang="cs-CZ" sz="3600" dirty="0" smtClean="0"/>
              <a:t> …………………  in </a:t>
            </a:r>
            <a:r>
              <a:rPr lang="cs-CZ" sz="3600" dirty="0" err="1" smtClean="0"/>
              <a:t>die</a:t>
            </a:r>
            <a:r>
              <a:rPr lang="cs-CZ" sz="3600" dirty="0" smtClean="0"/>
              <a:t> …………………….       </a:t>
            </a:r>
          </a:p>
          <a:p>
            <a:r>
              <a:rPr lang="cs-CZ" sz="3600" dirty="0" smtClean="0"/>
              <a:t>  </a:t>
            </a:r>
          </a:p>
          <a:p>
            <a:r>
              <a:rPr lang="cs-CZ" sz="3600" dirty="0" smtClean="0"/>
              <a:t>  </a:t>
            </a:r>
            <a:r>
              <a:rPr lang="cs-CZ" sz="3600" dirty="0" err="1" smtClean="0"/>
              <a:t>Ich</a:t>
            </a:r>
            <a:r>
              <a:rPr lang="cs-CZ" sz="3600" dirty="0" smtClean="0"/>
              <a:t>   </a:t>
            </a:r>
            <a:r>
              <a:rPr lang="cs-CZ" sz="3600" dirty="0" err="1" smtClean="0"/>
              <a:t>möchte</a:t>
            </a:r>
            <a:r>
              <a:rPr lang="cs-CZ" sz="3600" dirty="0" smtClean="0"/>
              <a:t>  ………………………….</a:t>
            </a:r>
            <a:r>
              <a:rPr lang="cs-CZ" sz="3600" dirty="0" err="1" smtClean="0"/>
              <a:t>fotografieren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667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fahre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476672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Schweiz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95328" y="1556792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Matterhorn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1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ana\AppData\Local\Microsoft\Windows\Temporary Internet Files\Content.IE5\8UJHV45L\MP9004236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37311" y="410560"/>
            <a:ext cx="4306689" cy="64474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620688"/>
            <a:ext cx="53285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Er</a:t>
            </a:r>
            <a:r>
              <a:rPr lang="cs-CZ" sz="4000" dirty="0" smtClean="0"/>
              <a:t> …………………..  nach  ………………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Er</a:t>
            </a:r>
            <a:r>
              <a:rPr lang="cs-CZ" sz="4000" dirty="0" smtClean="0"/>
              <a:t>  </a:t>
            </a:r>
            <a:r>
              <a:rPr lang="cs-CZ" sz="4000" dirty="0" err="1" smtClean="0"/>
              <a:t>möchte</a:t>
            </a:r>
            <a:r>
              <a:rPr lang="cs-CZ" sz="4000" dirty="0" smtClean="0"/>
              <a:t> ……………… </a:t>
            </a:r>
            <a:r>
              <a:rPr lang="cs-CZ" sz="4000" dirty="0" err="1" smtClean="0"/>
              <a:t>sehen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116632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76672"/>
            <a:ext cx="3996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fährt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124744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London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116632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227687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Big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Ben</a:t>
            </a:r>
            <a:endParaRPr lang="de-DE" sz="4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9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6" descr="C:\Users\Hana\AppData\Local\Microsoft\Windows\Temporary Internet Files\Content.IE5\DG0AQIJ7\MP9004394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84704"/>
            <a:ext cx="6400800" cy="42732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332656"/>
            <a:ext cx="92890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………………….. nach  …………………</a:t>
            </a:r>
          </a:p>
          <a:p>
            <a:r>
              <a:rPr lang="cs-CZ" sz="4000" dirty="0" smtClean="0"/>
              <a:t> 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möchten</a:t>
            </a:r>
            <a:r>
              <a:rPr lang="cs-CZ" sz="4000" dirty="0" smtClean="0"/>
              <a:t> Louvre </a:t>
            </a:r>
            <a:r>
              <a:rPr lang="cs-CZ" sz="4000" dirty="0" err="1" smtClean="0"/>
              <a:t>besuchen</a:t>
            </a:r>
            <a:r>
              <a:rPr lang="cs-CZ" sz="4000" dirty="0" smtClean="0"/>
              <a:t>   </a:t>
            </a:r>
            <a:r>
              <a:rPr lang="cs-CZ" sz="4000" dirty="0" err="1" smtClean="0"/>
              <a:t>und</a:t>
            </a:r>
            <a:r>
              <a:rPr lang="cs-CZ" sz="4000" dirty="0" smtClean="0"/>
              <a:t>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……………..  </a:t>
            </a:r>
            <a:r>
              <a:rPr lang="cs-CZ" sz="4000" dirty="0" err="1" smtClean="0"/>
              <a:t>sehen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864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fahren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260648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Paris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Hana\AppData\Local\Microsoft\Windows\Temporary Internet Files\Content.IE5\8UJHV45L\MC900233979[1].wmf"/>
          <p:cNvPicPr>
            <a:picLocks noChangeAspect="1" noChangeArrowheads="1"/>
          </p:cNvPicPr>
          <p:nvPr/>
        </p:nvPicPr>
        <p:blipFill>
          <a:blip r:embed="rId3" cstate="print"/>
          <a:srcRect t="2564" r="68063" b="22219"/>
          <a:stretch>
            <a:fillRect/>
          </a:stretch>
        </p:blipFill>
        <p:spPr bwMode="auto">
          <a:xfrm>
            <a:off x="6538719" y="2204865"/>
            <a:ext cx="2353761" cy="41844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836696" y="17008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412776"/>
            <a:ext cx="2411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Mona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Lisa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65" name="Picture 21" descr="C:\Users\Hana\AppData\Local\Microsoft\Windows\Temporary Internet Files\Content.IE5\8UJHV45L\MP9004244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340768"/>
            <a:ext cx="4046329" cy="551723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260648"/>
            <a:ext cx="92170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dirty="0" err="1" smtClean="0"/>
              <a:t>Susanne</a:t>
            </a:r>
            <a:r>
              <a:rPr lang="cs-CZ" sz="3600" dirty="0" smtClean="0"/>
              <a:t>  ……………..  nach  …………………</a:t>
            </a:r>
          </a:p>
          <a:p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      </a:t>
            </a:r>
            <a:r>
              <a:rPr lang="cs-CZ" sz="3600" dirty="0" err="1" smtClean="0"/>
              <a:t>Sie</a:t>
            </a:r>
            <a:r>
              <a:rPr lang="cs-CZ" sz="3600" dirty="0" smtClean="0"/>
              <a:t>  </a:t>
            </a:r>
            <a:r>
              <a:rPr lang="cs-CZ" sz="3600" dirty="0" err="1" smtClean="0"/>
              <a:t>möchte</a:t>
            </a:r>
            <a:r>
              <a:rPr lang="cs-CZ" sz="3600" dirty="0" smtClean="0"/>
              <a:t> </a:t>
            </a:r>
            <a:r>
              <a:rPr lang="cs-CZ" sz="3600" dirty="0" err="1" smtClean="0"/>
              <a:t>im</a:t>
            </a:r>
            <a:r>
              <a:rPr lang="cs-CZ" sz="3600" dirty="0" smtClean="0"/>
              <a:t> </a:t>
            </a:r>
            <a:r>
              <a:rPr lang="cs-CZ" sz="3600" dirty="0" err="1" smtClean="0"/>
              <a:t>Meer</a:t>
            </a:r>
            <a:r>
              <a:rPr lang="cs-CZ" sz="3600" dirty="0" smtClean="0"/>
              <a:t> </a:t>
            </a:r>
            <a:r>
              <a:rPr lang="cs-CZ" sz="3600" dirty="0" err="1" smtClean="0"/>
              <a:t>baden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6152" name="Picture 8" descr="C:\Users\Hana\AppData\Local\Microsoft\Windows\Temporary Internet Files\Content.IE5\DG0AQIJ7\MP9002016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1559" y="3284984"/>
            <a:ext cx="4672441" cy="3573016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2267744" y="188640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   </a:t>
            </a:r>
            <a:r>
              <a:rPr lang="cs-CZ" sz="3200" b="1" dirty="0" err="1" smtClean="0">
                <a:solidFill>
                  <a:srgbClr val="C00000"/>
                </a:solidFill>
              </a:rPr>
              <a:t>fährt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20072" y="18864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Spanien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  <p:bldP spid="2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491880" y="836712"/>
            <a:ext cx="3168352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148478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chemeClr val="bg2">
                    <a:lumMod val="90000"/>
                  </a:schemeClr>
                </a:solidFill>
              </a:rPr>
              <a:t>fahren</a:t>
            </a:r>
            <a:endParaRPr lang="cs-CZ" sz="5400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1403648" y="332656"/>
            <a:ext cx="2736304" cy="10801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548680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bg2">
                    <a:lumMod val="90000"/>
                  </a:schemeClr>
                </a:solidFill>
              </a:rPr>
              <a:t>Wohin</a:t>
            </a:r>
            <a:r>
              <a:rPr lang="cs-CZ" sz="3600" dirty="0" smtClean="0">
                <a:solidFill>
                  <a:schemeClr val="bg2">
                    <a:lumMod val="90000"/>
                  </a:schemeClr>
                </a:solidFill>
              </a:rPr>
              <a:t> ?</a:t>
            </a:r>
            <a:endParaRPr lang="cs-CZ" sz="3600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724128" y="332656"/>
            <a:ext cx="2160240" cy="936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7667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bg2">
                    <a:lumMod val="90000"/>
                  </a:schemeClr>
                </a:solidFill>
              </a:rPr>
              <a:t>Wann</a:t>
            </a:r>
            <a:r>
              <a:rPr lang="cs-CZ" sz="3600" dirty="0" smtClean="0">
                <a:solidFill>
                  <a:schemeClr val="bg2">
                    <a:lumMod val="90000"/>
                  </a:schemeClr>
                </a:solidFill>
              </a:rPr>
              <a:t> ?</a:t>
            </a:r>
            <a:endParaRPr lang="cs-CZ" sz="3600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1412776"/>
            <a:ext cx="39604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 nach </a:t>
            </a:r>
            <a:r>
              <a:rPr lang="cs-CZ" sz="3200" dirty="0" err="1" smtClean="0"/>
              <a:t>Deutschland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nach  </a:t>
            </a:r>
            <a:r>
              <a:rPr lang="cs-CZ" sz="3200" dirty="0" err="1" smtClean="0"/>
              <a:t>Österreich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nach  </a:t>
            </a:r>
            <a:r>
              <a:rPr lang="cs-CZ" sz="3200" dirty="0" err="1" smtClean="0"/>
              <a:t>Finnland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nach </a:t>
            </a:r>
            <a:r>
              <a:rPr lang="cs-CZ" sz="3200" dirty="0" err="1" smtClean="0"/>
              <a:t>Norwegen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nach  </a:t>
            </a:r>
            <a:r>
              <a:rPr lang="cs-CZ" sz="3200" dirty="0" err="1" smtClean="0"/>
              <a:t>Spanien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nach  </a:t>
            </a:r>
            <a:r>
              <a:rPr lang="cs-CZ" sz="3200" dirty="0" err="1" smtClean="0"/>
              <a:t>Italien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nach  </a:t>
            </a:r>
            <a:r>
              <a:rPr lang="cs-CZ" sz="3200" dirty="0" err="1" smtClean="0"/>
              <a:t>Griechenland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Slowakei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Schweiz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1628800"/>
            <a:ext cx="42119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</a:t>
            </a:r>
            <a:r>
              <a:rPr lang="cs-CZ" sz="2800" dirty="0" err="1" smtClean="0"/>
              <a:t>im</a:t>
            </a:r>
            <a:r>
              <a:rPr lang="cs-CZ" sz="2800" dirty="0" smtClean="0"/>
              <a:t> Juni</a:t>
            </a:r>
          </a:p>
          <a:p>
            <a:r>
              <a:rPr lang="cs-CZ" sz="2800" dirty="0" smtClean="0"/>
              <a:t>                      </a:t>
            </a:r>
            <a:r>
              <a:rPr lang="cs-CZ" sz="2800" dirty="0" err="1" smtClean="0"/>
              <a:t>im</a:t>
            </a:r>
            <a:r>
              <a:rPr lang="cs-CZ" sz="2800" dirty="0" smtClean="0"/>
              <a:t>  August</a:t>
            </a:r>
          </a:p>
          <a:p>
            <a:r>
              <a:rPr lang="cs-CZ" sz="2800" dirty="0" smtClean="0"/>
              <a:t>                   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Frühling</a:t>
            </a:r>
            <a:endParaRPr lang="cs-CZ" sz="2800" dirty="0" smtClean="0"/>
          </a:p>
          <a:p>
            <a:r>
              <a:rPr lang="cs-CZ" sz="2800" dirty="0" smtClean="0"/>
              <a:t>                   </a:t>
            </a:r>
            <a:r>
              <a:rPr lang="cs-CZ" sz="2800" dirty="0" err="1" smtClean="0"/>
              <a:t>im</a:t>
            </a:r>
            <a:r>
              <a:rPr lang="cs-CZ" sz="2800" dirty="0" smtClean="0"/>
              <a:t>  </a:t>
            </a:r>
            <a:r>
              <a:rPr lang="cs-CZ" sz="2800" dirty="0" err="1" smtClean="0"/>
              <a:t>Herbst</a:t>
            </a:r>
            <a:endParaRPr lang="cs-CZ" sz="2800" dirty="0" smtClean="0"/>
          </a:p>
          <a:p>
            <a:r>
              <a:rPr lang="cs-CZ" sz="2800" dirty="0" smtClean="0"/>
              <a:t>                 </a:t>
            </a:r>
            <a:r>
              <a:rPr lang="cs-CZ" sz="2800" dirty="0" err="1" smtClean="0"/>
              <a:t>im</a:t>
            </a:r>
            <a:r>
              <a:rPr lang="cs-CZ" sz="2800" dirty="0" smtClean="0"/>
              <a:t>  Winter</a:t>
            </a:r>
          </a:p>
          <a:p>
            <a:r>
              <a:rPr lang="cs-CZ" sz="2800" dirty="0" smtClean="0"/>
              <a:t>              in den </a:t>
            </a:r>
            <a:r>
              <a:rPr lang="cs-CZ" sz="2800" dirty="0" err="1" smtClean="0"/>
              <a:t>Ferien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3200" dirty="0" smtClean="0"/>
              <a:t>in  den </a:t>
            </a:r>
            <a:r>
              <a:rPr lang="cs-CZ" sz="3200" dirty="0" err="1" smtClean="0"/>
              <a:t>Sommerferien</a:t>
            </a:r>
            <a:endParaRPr lang="cs-CZ" sz="3200" dirty="0" smtClean="0"/>
          </a:p>
          <a:p>
            <a:r>
              <a:rPr lang="cs-CZ" sz="3200" dirty="0" smtClean="0"/>
              <a:t>in  den  </a:t>
            </a:r>
            <a:r>
              <a:rPr lang="cs-CZ" sz="3200" dirty="0" err="1" smtClean="0"/>
              <a:t>Winterferien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332656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Sestavte krátké vyprávění.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63915"/>
            <a:ext cx="453650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</a:t>
            </a:r>
            <a:r>
              <a:rPr lang="cs-CZ" sz="3200" dirty="0" err="1" smtClean="0"/>
              <a:t>tauchen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err="1" smtClean="0"/>
              <a:t>Englisch</a:t>
            </a:r>
            <a:r>
              <a:rPr lang="cs-CZ" sz="3200" dirty="0" smtClean="0"/>
              <a:t> </a:t>
            </a:r>
            <a:r>
              <a:rPr lang="cs-CZ" sz="3200" dirty="0" err="1" smtClean="0"/>
              <a:t>sprechen</a:t>
            </a:r>
            <a:endParaRPr lang="cs-CZ" sz="3200" dirty="0" smtClean="0"/>
          </a:p>
          <a:p>
            <a:r>
              <a:rPr lang="cs-CZ" sz="3200" dirty="0" smtClean="0"/>
              <a:t>      </a:t>
            </a:r>
            <a:r>
              <a:rPr lang="cs-CZ" sz="3200" dirty="0" err="1" smtClean="0"/>
              <a:t>Deutsch</a:t>
            </a:r>
            <a:r>
              <a:rPr lang="cs-CZ" sz="3200" dirty="0" smtClean="0"/>
              <a:t> </a:t>
            </a:r>
            <a:r>
              <a:rPr lang="cs-CZ" sz="3200" dirty="0" err="1" smtClean="0"/>
              <a:t>verbessern</a:t>
            </a:r>
            <a:endParaRPr lang="cs-CZ" sz="3200" dirty="0" smtClean="0"/>
          </a:p>
          <a:p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spielen</a:t>
            </a:r>
            <a:endParaRPr lang="cs-CZ" sz="3200" dirty="0" smtClean="0"/>
          </a:p>
          <a:p>
            <a:r>
              <a:rPr lang="cs-CZ" sz="3200" dirty="0" smtClean="0"/>
              <a:t>      Pizza </a:t>
            </a:r>
            <a:r>
              <a:rPr lang="cs-CZ" sz="3200" dirty="0" err="1" smtClean="0"/>
              <a:t>essen</a:t>
            </a:r>
            <a:endParaRPr lang="cs-CZ" sz="3200" dirty="0" smtClean="0"/>
          </a:p>
          <a:p>
            <a:r>
              <a:rPr lang="cs-CZ" sz="3200" dirty="0" err="1" smtClean="0"/>
              <a:t>fischen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    </a:t>
            </a:r>
            <a:r>
              <a:rPr lang="cs-CZ" sz="3200" dirty="0" err="1" smtClean="0"/>
              <a:t>Fische</a:t>
            </a:r>
            <a:r>
              <a:rPr lang="cs-CZ" sz="3200" dirty="0" smtClean="0"/>
              <a:t> </a:t>
            </a:r>
            <a:r>
              <a:rPr lang="cs-CZ" sz="3200" dirty="0" err="1" smtClean="0"/>
              <a:t>essen</a:t>
            </a:r>
            <a:endParaRPr lang="cs-CZ" sz="3200" dirty="0" smtClean="0"/>
          </a:p>
          <a:p>
            <a:r>
              <a:rPr lang="cs-CZ" sz="3200" dirty="0" smtClean="0"/>
              <a:t>Koloseum </a:t>
            </a:r>
            <a:r>
              <a:rPr lang="cs-CZ" sz="3200" dirty="0" err="1" smtClean="0"/>
              <a:t>fotografieren</a:t>
            </a:r>
            <a:endParaRPr lang="cs-CZ" sz="3200" dirty="0" smtClean="0"/>
          </a:p>
          <a:p>
            <a:r>
              <a:rPr lang="cs-CZ" sz="3200" dirty="0" smtClean="0"/>
              <a:t>     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Meer</a:t>
            </a:r>
            <a:r>
              <a:rPr lang="cs-CZ" sz="3200" dirty="0" smtClean="0"/>
              <a:t> </a:t>
            </a:r>
            <a:r>
              <a:rPr lang="cs-CZ" sz="3200" dirty="0" err="1" smtClean="0"/>
              <a:t>schwimmen</a:t>
            </a:r>
            <a:endParaRPr lang="cs-CZ" sz="3200" dirty="0" smtClean="0"/>
          </a:p>
          <a:p>
            <a:r>
              <a:rPr lang="cs-CZ" sz="3200" dirty="0" err="1" smtClean="0"/>
              <a:t>Joging</a:t>
            </a:r>
            <a:r>
              <a:rPr lang="cs-CZ" sz="3200" dirty="0" smtClean="0"/>
              <a:t> machen</a:t>
            </a:r>
          </a:p>
          <a:p>
            <a:r>
              <a:rPr lang="cs-CZ" sz="3200" dirty="0" smtClean="0"/>
              <a:t>      </a:t>
            </a:r>
            <a:r>
              <a:rPr lang="cs-CZ" sz="3200" dirty="0" err="1" smtClean="0"/>
              <a:t>Eifel</a:t>
            </a:r>
            <a:r>
              <a:rPr lang="cs-CZ" sz="3200" dirty="0" smtClean="0"/>
              <a:t> </a:t>
            </a:r>
            <a:r>
              <a:rPr lang="cs-CZ" sz="3200" dirty="0" err="1" smtClean="0"/>
              <a:t>Turm</a:t>
            </a:r>
            <a:r>
              <a:rPr lang="cs-CZ" sz="3200" dirty="0" smtClean="0"/>
              <a:t> </a:t>
            </a:r>
            <a:r>
              <a:rPr lang="cs-CZ" sz="3200" dirty="0" err="1" smtClean="0"/>
              <a:t>sehen</a:t>
            </a:r>
            <a:endParaRPr lang="cs-CZ" sz="3200" dirty="0" smtClean="0"/>
          </a:p>
          <a:p>
            <a:r>
              <a:rPr lang="cs-CZ" sz="3200" dirty="0" smtClean="0"/>
              <a:t>Ski </a:t>
            </a:r>
            <a:r>
              <a:rPr lang="cs-CZ" sz="3200" dirty="0" err="1" smtClean="0"/>
              <a:t>fahren</a:t>
            </a:r>
            <a:endParaRPr lang="cs-CZ" sz="3200" dirty="0" smtClean="0"/>
          </a:p>
          <a:p>
            <a:r>
              <a:rPr lang="cs-CZ" sz="3200" dirty="0" smtClean="0"/>
              <a:t>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268760"/>
            <a:ext cx="41044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Wann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und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wohin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möchtest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du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fahren</a:t>
            </a:r>
            <a:r>
              <a:rPr lang="cs-CZ" sz="3600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3600" dirty="0" err="1" smtClean="0">
                <a:solidFill>
                  <a:srgbClr val="C00000"/>
                </a:solidFill>
              </a:rPr>
              <a:t>Was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möchtest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du</a:t>
            </a:r>
            <a:r>
              <a:rPr lang="cs-CZ" sz="3600" dirty="0" smtClean="0">
                <a:solidFill>
                  <a:srgbClr val="C00000"/>
                </a:solidFill>
              </a:rPr>
              <a:t> dort machen ?</a:t>
            </a:r>
            <a:endParaRPr lang="de-DE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302</Words>
  <Application>Microsoft Office PowerPoint</Application>
  <PresentationFormat>Předvádění na obrazovce (4:3)</PresentationFormat>
  <Paragraphs>93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30</cp:revision>
  <dcterms:created xsi:type="dcterms:W3CDTF">2012-01-04T17:06:20Z</dcterms:created>
  <dcterms:modified xsi:type="dcterms:W3CDTF">2013-03-16T09:01:50Z</dcterms:modified>
</cp:coreProperties>
</file>