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77" r:id="rId3"/>
    <p:sldId id="256" r:id="rId4"/>
    <p:sldId id="27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Mgr.Hana</a:t>
          </a:r>
          <a:r>
            <a:rPr lang="cs-CZ" sz="2000" dirty="0" smtClean="0"/>
            <a:t> </a:t>
          </a:r>
          <a:r>
            <a:rPr lang="cs-CZ" sz="2000" dirty="0" smtClean="0"/>
            <a:t>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 Předložkové vazby – </a:t>
          </a:r>
          <a:r>
            <a:rPr lang="cs-CZ" sz="2000" dirty="0" err="1" smtClean="0"/>
            <a:t>Wo</a:t>
          </a:r>
          <a:r>
            <a:rPr lang="cs-CZ" sz="2000" dirty="0" smtClean="0"/>
            <a:t>?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NÁZEV:VY_22_INOVACE_26_NJ8_Předložky </a:t>
          </a:r>
          <a:r>
            <a:rPr lang="cs-CZ" sz="2000" dirty="0" smtClean="0"/>
            <a:t>a otázka KDE</a:t>
          </a:r>
          <a:endParaRPr lang="cs-CZ" sz="2000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75280F-47BC-45B7-8906-95167FB0CA39}" type="presOf" srcId="{D1B46980-6531-4606-95E6-44980827E919}" destId="{2BE915AB-18AA-4053-B92C-3BFC9ED204BB}" srcOrd="1" destOrd="0" presId="urn:microsoft.com/office/officeart/2005/8/layout/target3"/>
    <dgm:cxn modelId="{E397887C-9D17-4A64-9A70-DB08D1D6D2C4}" type="presOf" srcId="{757F3AB3-0718-4624-B441-E567A8F0AB56}" destId="{333A1088-737F-45CB-B68E-254E46348037}" srcOrd="0" destOrd="0" presId="urn:microsoft.com/office/officeart/2005/8/layout/target3"/>
    <dgm:cxn modelId="{71C0E4FA-0837-457B-B658-6EBB65E6C01D}" type="presOf" srcId="{D1B46980-6531-4606-95E6-44980827E919}" destId="{6140AFEC-043D-4C43-A2F9-D0F5331DF3A3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0B324B98-86BF-4A6E-A9D2-7457D07E297E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8E58431-3678-4218-8FC2-FD9CC5F1A04E}" type="presOf" srcId="{26CBEA56-8CFD-48C0-BD6E-2EB16B1FBF42}" destId="{5583D5C5-FAFF-4548-819C-80E289F73770}" srcOrd="0" destOrd="0" presId="urn:microsoft.com/office/officeart/2005/8/layout/target3"/>
    <dgm:cxn modelId="{5A17BCB8-14A6-4578-A40E-0D1F11CA088D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3E7408C-A428-4F51-9114-39C62E4ED897}" type="presOf" srcId="{1AE9165A-6B70-4FFD-A49C-881BF73B4F04}" destId="{A9F01C16-B5C0-47B0-9750-F7E5E11674A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380E786A-5FFA-41DC-A766-4EF0646E616B}" type="presOf" srcId="{1F4F8BC0-F267-4379-9FE7-6FFC8B64BAD8}" destId="{017154CD-D9A9-4968-AD11-1207A3C4C00A}" srcOrd="1" destOrd="0" presId="urn:microsoft.com/office/officeart/2005/8/layout/target3"/>
    <dgm:cxn modelId="{CEDE1AC3-C096-4158-AEE1-FE3473D30773}" type="presOf" srcId="{D1D4F407-5343-4D3F-B5B9-D407B03CAEB4}" destId="{D005CE8C-CC26-4C3E-AC11-E15060ECD759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2CE1D50-C099-4A91-A33E-5AF5324D9A26}" type="presOf" srcId="{D1D4F407-5343-4D3F-B5B9-D407B03CAEB4}" destId="{AED2198E-93D5-4001-81B4-73124B309672}" srcOrd="1" destOrd="0" presId="urn:microsoft.com/office/officeart/2005/8/layout/target3"/>
    <dgm:cxn modelId="{43F91F79-FDFB-4630-991B-C1959B98293B}" type="presOf" srcId="{1AE9165A-6B70-4FFD-A49C-881BF73B4F04}" destId="{BD3627E9-8FC8-4A2F-B3EA-FAE798EF81D8}" srcOrd="1" destOrd="0" presId="urn:microsoft.com/office/officeart/2005/8/layout/target3"/>
    <dgm:cxn modelId="{E4BF5BB9-343B-4B9D-9CF8-D417317128FA}" type="presParOf" srcId="{333A1088-737F-45CB-B68E-254E46348037}" destId="{F5ABB229-8D3B-4694-996A-96F23CF14429}" srcOrd="0" destOrd="0" presId="urn:microsoft.com/office/officeart/2005/8/layout/target3"/>
    <dgm:cxn modelId="{B2A0695A-0675-406F-A62D-CB58F38794FD}" type="presParOf" srcId="{333A1088-737F-45CB-B68E-254E46348037}" destId="{F41139FD-01EE-4571-8B17-4FB00FC51163}" srcOrd="1" destOrd="0" presId="urn:microsoft.com/office/officeart/2005/8/layout/target3"/>
    <dgm:cxn modelId="{894FFB7A-54FA-4BF9-A558-2F324BF75B05}" type="presParOf" srcId="{333A1088-737F-45CB-B68E-254E46348037}" destId="{D005CE8C-CC26-4C3E-AC11-E15060ECD759}" srcOrd="2" destOrd="0" presId="urn:microsoft.com/office/officeart/2005/8/layout/target3"/>
    <dgm:cxn modelId="{E7287E88-74F9-45AB-8CED-BDA10C75E90F}" type="presParOf" srcId="{333A1088-737F-45CB-B68E-254E46348037}" destId="{2C702D82-9B77-49B7-9568-BB8EB47C3372}" srcOrd="3" destOrd="0" presId="urn:microsoft.com/office/officeart/2005/8/layout/target3"/>
    <dgm:cxn modelId="{EB6346F5-EA36-4EEC-A571-39F8BE6904F6}" type="presParOf" srcId="{333A1088-737F-45CB-B68E-254E46348037}" destId="{A52A0455-90FF-4808-ABD0-F02540D31D5A}" srcOrd="4" destOrd="0" presId="urn:microsoft.com/office/officeart/2005/8/layout/target3"/>
    <dgm:cxn modelId="{642A2FC0-806D-4ACB-83AB-A9D630D6249D}" type="presParOf" srcId="{333A1088-737F-45CB-B68E-254E46348037}" destId="{6140AFEC-043D-4C43-A2F9-D0F5331DF3A3}" srcOrd="5" destOrd="0" presId="urn:microsoft.com/office/officeart/2005/8/layout/target3"/>
    <dgm:cxn modelId="{D16F130A-E8B7-4D1F-99A5-207AC0CDE62B}" type="presParOf" srcId="{333A1088-737F-45CB-B68E-254E46348037}" destId="{71A10DEB-455E-4133-A618-0A0EE82A21E3}" srcOrd="6" destOrd="0" presId="urn:microsoft.com/office/officeart/2005/8/layout/target3"/>
    <dgm:cxn modelId="{350543D9-C28C-4112-BCE5-75ACB7E9584B}" type="presParOf" srcId="{333A1088-737F-45CB-B68E-254E46348037}" destId="{DA6A876D-6D25-492F-8BDC-9AE6A6CFB1FA}" srcOrd="7" destOrd="0" presId="urn:microsoft.com/office/officeart/2005/8/layout/target3"/>
    <dgm:cxn modelId="{F65D44AF-7ECE-46FF-BA59-625A9DA6C706}" type="presParOf" srcId="{333A1088-737F-45CB-B68E-254E46348037}" destId="{A9F01C16-B5C0-47B0-9750-F7E5E11674A0}" srcOrd="8" destOrd="0" presId="urn:microsoft.com/office/officeart/2005/8/layout/target3"/>
    <dgm:cxn modelId="{FDFC43EE-1ACA-46A7-9B97-5034455B3686}" type="presParOf" srcId="{333A1088-737F-45CB-B68E-254E46348037}" destId="{5C0CF724-3222-4429-B09A-F154A62FD507}" srcOrd="9" destOrd="0" presId="urn:microsoft.com/office/officeart/2005/8/layout/target3"/>
    <dgm:cxn modelId="{0040776C-DA95-44F1-AC01-272BEFC574D0}" type="presParOf" srcId="{333A1088-737F-45CB-B68E-254E46348037}" destId="{71A5FEA7-FE77-4220-960F-2AB7AE466FE5}" srcOrd="10" destOrd="0" presId="urn:microsoft.com/office/officeart/2005/8/layout/target3"/>
    <dgm:cxn modelId="{7D548E49-AB8F-4749-B194-3C59D6C44DCF}" type="presParOf" srcId="{333A1088-737F-45CB-B68E-254E46348037}" destId="{C8857ABF-5052-4733-A46C-0F8B764FF76F}" srcOrd="11" destOrd="0" presId="urn:microsoft.com/office/officeart/2005/8/layout/target3"/>
    <dgm:cxn modelId="{C59DD48F-33DA-4495-A830-15AF34C20FE2}" type="presParOf" srcId="{333A1088-737F-45CB-B68E-254E46348037}" destId="{1839E65E-6E97-41D2-A171-98C033275D27}" srcOrd="12" destOrd="0" presId="urn:microsoft.com/office/officeart/2005/8/layout/target3"/>
    <dgm:cxn modelId="{A0762299-0578-48E2-BAF5-825F7AD8A00E}" type="presParOf" srcId="{333A1088-737F-45CB-B68E-254E46348037}" destId="{914F10DC-A7FA-462B-9334-03354AC7EA9F}" srcOrd="13" destOrd="0" presId="urn:microsoft.com/office/officeart/2005/8/layout/target3"/>
    <dgm:cxn modelId="{52FC9CC2-9196-4E0C-B600-D89E08246C03}" type="presParOf" srcId="{333A1088-737F-45CB-B68E-254E46348037}" destId="{5583D5C5-FAFF-4548-819C-80E289F73770}" srcOrd="14" destOrd="0" presId="urn:microsoft.com/office/officeart/2005/8/layout/target3"/>
    <dgm:cxn modelId="{1E64986A-5C22-4C01-9F40-696CFD9B7FF4}" type="presParOf" srcId="{333A1088-737F-45CB-B68E-254E46348037}" destId="{AED2198E-93D5-4001-81B4-73124B309672}" srcOrd="15" destOrd="0" presId="urn:microsoft.com/office/officeart/2005/8/layout/target3"/>
    <dgm:cxn modelId="{93315CC7-8D02-4101-8F84-F35F8E5A6FE1}" type="presParOf" srcId="{333A1088-737F-45CB-B68E-254E46348037}" destId="{2BE915AB-18AA-4053-B92C-3BFC9ED204BB}" srcOrd="16" destOrd="0" presId="urn:microsoft.com/office/officeart/2005/8/layout/target3"/>
    <dgm:cxn modelId="{65F9C67A-95CE-46C8-A401-E5A3D799699F}" type="presParOf" srcId="{333A1088-737F-45CB-B68E-254E46348037}" destId="{BD3627E9-8FC8-4A2F-B3EA-FAE798EF81D8}" srcOrd="17" destOrd="0" presId="urn:microsoft.com/office/officeart/2005/8/layout/target3"/>
    <dgm:cxn modelId="{1F3CC442-CD15-4A3C-9B03-FB35B12BA016}" type="presParOf" srcId="{333A1088-737F-45CB-B68E-254E46348037}" destId="{017154CD-D9A9-4968-AD11-1207A3C4C00A}" srcOrd="18" destOrd="0" presId="urn:microsoft.com/office/officeart/2005/8/layout/target3"/>
    <dgm:cxn modelId="{C284345B-3072-41FB-8F6D-E974337E033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Mgr.Hana</a:t>
          </a:r>
          <a:r>
            <a:rPr lang="cs-CZ" sz="2000" kern="1200" dirty="0" smtClean="0"/>
            <a:t> </a:t>
          </a:r>
          <a:r>
            <a:rPr lang="cs-CZ" sz="2000" kern="1200" dirty="0" smtClean="0"/>
            <a:t>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NÁZEV:VY_22_INOVACE_26_NJ8_Předložky </a:t>
          </a:r>
          <a:r>
            <a:rPr lang="cs-CZ" sz="2000" kern="1200" dirty="0" smtClean="0"/>
            <a:t>a otázka KDE</a:t>
          </a:r>
          <a:endParaRPr lang="cs-CZ" sz="2000" kern="1200" dirty="0" smtClean="0">
            <a:solidFill>
              <a:schemeClr val="tx1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 Předložkové vazby – </a:t>
          </a:r>
          <a:r>
            <a:rPr lang="cs-CZ" sz="2000" kern="1200" dirty="0" err="1" smtClean="0"/>
            <a:t>Wo</a:t>
          </a:r>
          <a:r>
            <a:rPr lang="cs-CZ" sz="2000" kern="1200" dirty="0" smtClean="0"/>
            <a:t>?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C5D5DD-2271-4305-8DD7-F4EB9041132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FA7A610-8B53-4B42-A351-5A2D6F039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Přehled předložek používaných při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vyjádření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místa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Procvičování předložkových spojení se 3. pádem.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WO ?                Kde?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1340768"/>
            <a:ext cx="45365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an</a:t>
            </a:r>
            <a:r>
              <a:rPr lang="cs-CZ" sz="4000" b="1" dirty="0" smtClean="0"/>
              <a:t>                   na </a:t>
            </a:r>
          </a:p>
          <a:p>
            <a:r>
              <a:rPr lang="cs-CZ" sz="4000" b="1" dirty="0" err="1" smtClean="0"/>
              <a:t>auf</a:t>
            </a:r>
            <a:r>
              <a:rPr lang="cs-CZ" sz="4000" b="1" dirty="0" smtClean="0"/>
              <a:t>                  </a:t>
            </a:r>
            <a:r>
              <a:rPr lang="cs-CZ" sz="4000" b="1" dirty="0" smtClean="0"/>
              <a:t>na</a:t>
            </a:r>
          </a:p>
          <a:p>
            <a:r>
              <a:rPr lang="cs-CZ" sz="4000" b="1" dirty="0" smtClean="0"/>
              <a:t>in                     v</a:t>
            </a:r>
          </a:p>
          <a:p>
            <a:r>
              <a:rPr lang="cs-CZ" sz="4000" b="1" dirty="0" err="1" smtClean="0"/>
              <a:t>unter</a:t>
            </a:r>
            <a:r>
              <a:rPr lang="cs-CZ" sz="4000" b="1" dirty="0" smtClean="0"/>
              <a:t>              pod</a:t>
            </a:r>
          </a:p>
          <a:p>
            <a:r>
              <a:rPr lang="cs-CZ" sz="4000" b="1" dirty="0" err="1" smtClean="0"/>
              <a:t>hinter</a:t>
            </a:r>
            <a:r>
              <a:rPr lang="cs-CZ" sz="4000" b="1" dirty="0" smtClean="0"/>
              <a:t>             za</a:t>
            </a:r>
          </a:p>
          <a:p>
            <a:r>
              <a:rPr lang="cs-CZ" sz="4000" b="1" dirty="0" smtClean="0"/>
              <a:t>vor                  před</a:t>
            </a:r>
          </a:p>
          <a:p>
            <a:r>
              <a:rPr lang="cs-CZ" sz="4000" b="1" dirty="0" err="1" smtClean="0"/>
              <a:t>neben</a:t>
            </a:r>
            <a:r>
              <a:rPr lang="cs-CZ" sz="4000" b="1" dirty="0" smtClean="0"/>
              <a:t>            vedle</a:t>
            </a:r>
          </a:p>
          <a:p>
            <a:r>
              <a:rPr lang="cs-CZ" sz="4000" b="1" dirty="0" err="1" smtClean="0"/>
              <a:t>zwischen</a:t>
            </a:r>
            <a:r>
              <a:rPr lang="cs-CZ" sz="4000" b="1" dirty="0" smtClean="0"/>
              <a:t>       mezi</a:t>
            </a:r>
            <a:endParaRPr lang="cs-CZ" sz="40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6732240" y="3717032"/>
            <a:ext cx="2411760" cy="2924944"/>
            <a:chOff x="4668687" y="1877878"/>
            <a:chExt cx="4380484" cy="4980122"/>
          </a:xfrm>
        </p:grpSpPr>
        <p:pic>
          <p:nvPicPr>
            <p:cNvPr id="7" name="Picture 3" descr="C:\Users\Hana\AppData\Local\Microsoft\Windows\Temporary Internet Files\Content.IE5\K2VSUM3N\MC900412556[2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871580" y="4365105"/>
              <a:ext cx="2177591" cy="2160240"/>
            </a:xfrm>
            <a:prstGeom prst="rect">
              <a:avLst/>
            </a:prstGeom>
            <a:noFill/>
          </p:spPr>
        </p:pic>
        <p:pic>
          <p:nvPicPr>
            <p:cNvPr id="8" name="Picture 2" descr="C:\Users\Hana\AppData\Local\Microsoft\Windows\Temporary Internet Files\Content.IE5\D65YRR2W\MC900350022[1].wmf"/>
            <p:cNvPicPr>
              <a:picLocks noChangeAspect="1" noChangeArrowheads="1"/>
            </p:cNvPicPr>
            <p:nvPr/>
          </p:nvPicPr>
          <p:blipFill>
            <a:blip r:embed="rId3" cstate="print"/>
            <a:srcRect l="17539"/>
            <a:stretch>
              <a:fillRect/>
            </a:stretch>
          </p:blipFill>
          <p:spPr bwMode="auto">
            <a:xfrm>
              <a:off x="4668687" y="1877878"/>
              <a:ext cx="3162948" cy="4980122"/>
            </a:xfrm>
            <a:prstGeom prst="rect">
              <a:avLst/>
            </a:prstGeom>
            <a:noFill/>
          </p:spPr>
        </p:pic>
      </p:grpSp>
      <p:grpSp>
        <p:nvGrpSpPr>
          <p:cNvPr id="9" name="Skupina 8"/>
          <p:cNvGrpSpPr/>
          <p:nvPr/>
        </p:nvGrpSpPr>
        <p:grpSpPr>
          <a:xfrm flipH="1">
            <a:off x="251520" y="2204864"/>
            <a:ext cx="1800200" cy="4363629"/>
            <a:chOff x="4498330" y="0"/>
            <a:chExt cx="2569402" cy="6667105"/>
          </a:xfrm>
        </p:grpSpPr>
        <p:pic>
          <p:nvPicPr>
            <p:cNvPr id="10" name="Picture 2" descr="C:\Users\Hana\AppData\Local\Microsoft\Windows\Temporary Internet Files\Content.IE5\D65YRR2W\MC900350022[1].wmf"/>
            <p:cNvPicPr>
              <a:picLocks noChangeAspect="1" noChangeArrowheads="1"/>
            </p:cNvPicPr>
            <p:nvPr/>
          </p:nvPicPr>
          <p:blipFill>
            <a:blip r:embed="rId3" cstate="print"/>
            <a:srcRect l="19355"/>
            <a:stretch>
              <a:fillRect/>
            </a:stretch>
          </p:blipFill>
          <p:spPr bwMode="auto">
            <a:xfrm>
              <a:off x="4498330" y="2530452"/>
              <a:ext cx="2569402" cy="4136653"/>
            </a:xfrm>
            <a:prstGeom prst="rect">
              <a:avLst/>
            </a:prstGeom>
            <a:noFill/>
          </p:spPr>
        </p:pic>
        <p:pic>
          <p:nvPicPr>
            <p:cNvPr id="11" name="Picture 3" descr="C:\Users\Hana\AppData\Local\Microsoft\Windows\Temporary Internet Files\Content.IE5\K2VSUM3N\MC900412556[2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644008" y="0"/>
              <a:ext cx="2078558" cy="206199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Hana\AppData\Local\Microsoft\Windows\Temporary Internet Files\Content.IE5\XML7BTHL\MP9004308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533219"/>
            <a:ext cx="5976664" cy="3987556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23528" y="332656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před pohovkou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5013176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  vor </a:t>
            </a:r>
            <a:r>
              <a:rPr lang="cs-CZ" sz="9600" dirty="0" err="1" smtClean="0"/>
              <a:t>dem</a:t>
            </a:r>
            <a:r>
              <a:rPr lang="cs-CZ" sz="9600" dirty="0" smtClean="0"/>
              <a:t> Sofa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na stole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717032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err="1" smtClean="0"/>
              <a:t>auf</a:t>
            </a:r>
            <a:r>
              <a:rPr lang="cs-CZ" sz="9600" dirty="0" smtClean="0"/>
              <a:t> </a:t>
            </a:r>
            <a:r>
              <a:rPr lang="cs-CZ" sz="9600" dirty="0" err="1" smtClean="0"/>
              <a:t>dem</a:t>
            </a:r>
            <a:r>
              <a:rPr lang="cs-CZ" sz="9600" dirty="0" smtClean="0"/>
              <a:t> </a:t>
            </a:r>
            <a:r>
              <a:rPr lang="cs-CZ" sz="9600" dirty="0" err="1" smtClean="0"/>
              <a:t>Tisch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836712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/>
              <a:t>p</a:t>
            </a:r>
            <a:r>
              <a:rPr lang="cs-CZ" sz="9600" dirty="0" smtClean="0"/>
              <a:t>od stolem</a:t>
            </a:r>
            <a:endParaRPr lang="cs-CZ" sz="9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077072"/>
            <a:ext cx="8964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</a:t>
            </a:r>
            <a:r>
              <a:rPr lang="cs-CZ" sz="9600" dirty="0" err="1" smtClean="0"/>
              <a:t>unter</a:t>
            </a:r>
            <a:r>
              <a:rPr lang="cs-CZ" sz="9600" dirty="0" smtClean="0"/>
              <a:t> </a:t>
            </a:r>
            <a:r>
              <a:rPr lang="cs-CZ" sz="9600" dirty="0" err="1" smtClean="0"/>
              <a:t>dem</a:t>
            </a:r>
            <a:r>
              <a:rPr lang="cs-CZ" sz="9600" dirty="0" smtClean="0"/>
              <a:t> </a:t>
            </a:r>
            <a:r>
              <a:rPr lang="cs-CZ" sz="9600" dirty="0" err="1" smtClean="0"/>
              <a:t>Tisch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nad stolem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645024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err="1" smtClean="0"/>
              <a:t>über</a:t>
            </a:r>
            <a:r>
              <a:rPr lang="cs-CZ" sz="9600" dirty="0" smtClean="0"/>
              <a:t> </a:t>
            </a:r>
            <a:r>
              <a:rPr lang="cs-CZ" sz="9600" dirty="0" err="1" smtClean="0"/>
              <a:t>dem</a:t>
            </a:r>
            <a:r>
              <a:rPr lang="cs-CZ" sz="9600" dirty="0" smtClean="0"/>
              <a:t> </a:t>
            </a:r>
            <a:r>
              <a:rPr lang="cs-CZ" sz="9600" dirty="0" err="1" smtClean="0"/>
              <a:t>Tisch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ve stole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789040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/>
              <a:t>i</a:t>
            </a:r>
            <a:r>
              <a:rPr lang="cs-CZ" sz="9600" dirty="0" smtClean="0"/>
              <a:t>n </a:t>
            </a:r>
            <a:r>
              <a:rPr lang="cs-CZ" sz="9600" dirty="0" err="1" smtClean="0"/>
              <a:t>dem</a:t>
            </a:r>
            <a:r>
              <a:rPr lang="cs-CZ" sz="9600" dirty="0" smtClean="0"/>
              <a:t> </a:t>
            </a:r>
            <a:r>
              <a:rPr lang="cs-CZ" sz="9600" dirty="0" err="1" smtClean="0"/>
              <a:t>Tisch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 za stolem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861048"/>
            <a:ext cx="8964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9600" dirty="0" err="1" smtClean="0"/>
              <a:t>hinter</a:t>
            </a:r>
            <a:r>
              <a:rPr lang="cs-CZ" sz="9600" dirty="0" smtClean="0"/>
              <a:t> </a:t>
            </a:r>
            <a:r>
              <a:rPr lang="cs-CZ" sz="9600" dirty="0" err="1" smtClean="0"/>
              <a:t>dem</a:t>
            </a:r>
            <a:r>
              <a:rPr lang="cs-CZ" sz="9600" dirty="0" smtClean="0"/>
              <a:t> </a:t>
            </a:r>
            <a:r>
              <a:rPr lang="cs-CZ" sz="9600" dirty="0" err="1" smtClean="0"/>
              <a:t>Tisch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892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  vedle stolu</a:t>
            </a:r>
            <a:endParaRPr lang="cs-CZ" sz="9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501008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9600" dirty="0" err="1" smtClean="0"/>
              <a:t>neben</a:t>
            </a:r>
            <a:r>
              <a:rPr lang="cs-CZ" sz="9600" dirty="0" smtClean="0"/>
              <a:t> </a:t>
            </a:r>
            <a:r>
              <a:rPr lang="cs-CZ" sz="9600" dirty="0" err="1" smtClean="0"/>
              <a:t>dem</a:t>
            </a:r>
            <a:r>
              <a:rPr lang="cs-CZ" sz="9600" dirty="0" smtClean="0"/>
              <a:t> </a:t>
            </a:r>
            <a:r>
              <a:rPr lang="cs-CZ" sz="9600" dirty="0" err="1" smtClean="0"/>
              <a:t>Tisch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08720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9600" dirty="0" smtClean="0"/>
              <a:t>vedle postele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4077072"/>
            <a:ext cx="87849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9600" dirty="0" err="1" smtClean="0"/>
              <a:t>neben</a:t>
            </a:r>
            <a:r>
              <a:rPr lang="cs-CZ" sz="9600" dirty="0" smtClean="0"/>
              <a:t> </a:t>
            </a:r>
            <a:r>
              <a:rPr lang="cs-CZ" sz="9600" dirty="0" err="1" smtClean="0"/>
              <a:t>dem</a:t>
            </a:r>
            <a:r>
              <a:rPr lang="cs-CZ" sz="9600" dirty="0" smtClean="0"/>
              <a:t> </a:t>
            </a:r>
            <a:r>
              <a:rPr lang="cs-CZ" sz="9600" dirty="0" err="1" smtClean="0"/>
              <a:t>Bett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52736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9600" dirty="0" smtClean="0"/>
              <a:t>nad pohovkou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005064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9600" dirty="0" err="1" smtClean="0"/>
              <a:t>über</a:t>
            </a:r>
            <a:r>
              <a:rPr lang="cs-CZ" sz="9600" dirty="0" smtClean="0"/>
              <a:t> </a:t>
            </a:r>
            <a:r>
              <a:rPr lang="cs-CZ" sz="9600" dirty="0" err="1" smtClean="0"/>
              <a:t>dem</a:t>
            </a:r>
            <a:r>
              <a:rPr lang="cs-CZ" sz="9600" dirty="0" smtClean="0"/>
              <a:t> Sofa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24744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9600" dirty="0" smtClean="0"/>
              <a:t>vedle dveří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077072"/>
            <a:ext cx="8964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9600" dirty="0" err="1" smtClean="0"/>
              <a:t>neben</a:t>
            </a:r>
            <a:r>
              <a:rPr lang="cs-CZ" sz="9600" dirty="0" smtClean="0"/>
              <a:t> der </a:t>
            </a:r>
            <a:r>
              <a:rPr lang="cs-CZ" sz="9600" dirty="0" err="1" smtClean="0"/>
              <a:t>Tür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96752"/>
            <a:ext cx="8640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9600" dirty="0" smtClean="0"/>
              <a:t>za skříní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933056"/>
            <a:ext cx="89644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err="1" smtClean="0"/>
              <a:t>hinter</a:t>
            </a:r>
            <a:r>
              <a:rPr lang="cs-CZ" sz="8000" dirty="0" smtClean="0"/>
              <a:t> </a:t>
            </a:r>
            <a:r>
              <a:rPr lang="cs-CZ" sz="8000" dirty="0" err="1" smtClean="0"/>
              <a:t>dem</a:t>
            </a:r>
            <a:r>
              <a:rPr lang="cs-CZ" sz="8000" dirty="0" smtClean="0"/>
              <a:t> </a:t>
            </a:r>
            <a:r>
              <a:rPr lang="cs-CZ" sz="8000" dirty="0" err="1" smtClean="0"/>
              <a:t>Schrank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20"/>
            <a:ext cx="8964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9600" dirty="0" smtClean="0"/>
              <a:t>na židli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717032"/>
            <a:ext cx="8964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9600" dirty="0" err="1" smtClean="0"/>
              <a:t>auf</a:t>
            </a:r>
            <a:r>
              <a:rPr lang="cs-CZ" sz="9600" dirty="0" smtClean="0"/>
              <a:t> </a:t>
            </a:r>
            <a:r>
              <a:rPr lang="cs-CZ" sz="9600" dirty="0" err="1" smtClean="0"/>
              <a:t>dem</a:t>
            </a:r>
            <a:r>
              <a:rPr lang="cs-CZ" sz="9600" dirty="0" smtClean="0"/>
              <a:t> </a:t>
            </a:r>
            <a:r>
              <a:rPr lang="cs-CZ" sz="9600" dirty="0" err="1" smtClean="0"/>
              <a:t>Stuhl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80728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9600" dirty="0" smtClean="0"/>
              <a:t>na skříni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645024"/>
            <a:ext cx="9324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err="1" smtClean="0"/>
              <a:t>auf</a:t>
            </a:r>
            <a:r>
              <a:rPr lang="cs-CZ" sz="9600" dirty="0" smtClean="0"/>
              <a:t> </a:t>
            </a:r>
            <a:r>
              <a:rPr lang="cs-CZ" sz="9600" dirty="0" err="1" smtClean="0"/>
              <a:t>dem</a:t>
            </a:r>
            <a:r>
              <a:rPr lang="cs-CZ" sz="9600" dirty="0" smtClean="0"/>
              <a:t> </a:t>
            </a:r>
            <a:r>
              <a:rPr lang="cs-CZ" sz="9600" dirty="0" err="1" smtClean="0"/>
              <a:t>Schrank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052736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9600" dirty="0" smtClean="0"/>
              <a:t>vedle skříně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3717032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8000" dirty="0" err="1" smtClean="0"/>
              <a:t>neben</a:t>
            </a:r>
            <a:r>
              <a:rPr lang="cs-CZ" sz="8000" dirty="0" smtClean="0"/>
              <a:t> </a:t>
            </a:r>
            <a:r>
              <a:rPr lang="cs-CZ" sz="8000" dirty="0" err="1" smtClean="0"/>
              <a:t>dem</a:t>
            </a:r>
            <a:r>
              <a:rPr lang="cs-CZ" sz="8000" dirty="0" smtClean="0"/>
              <a:t> </a:t>
            </a:r>
            <a:r>
              <a:rPr lang="cs-CZ" sz="8000" dirty="0" err="1" smtClean="0"/>
              <a:t>Schrank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20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6000" dirty="0" smtClean="0"/>
              <a:t>mezi postelí a stolem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429000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6000" dirty="0" err="1" smtClean="0"/>
              <a:t>zwischen</a:t>
            </a:r>
            <a:r>
              <a:rPr lang="cs-CZ" sz="6000" dirty="0" smtClean="0"/>
              <a:t> </a:t>
            </a:r>
            <a:r>
              <a:rPr lang="cs-CZ" sz="6000" dirty="0" err="1" smtClean="0"/>
              <a:t>dem</a:t>
            </a:r>
            <a:r>
              <a:rPr lang="cs-CZ" sz="6000" dirty="0" smtClean="0"/>
              <a:t> </a:t>
            </a:r>
            <a:r>
              <a:rPr lang="cs-CZ" sz="6000" dirty="0" err="1" smtClean="0"/>
              <a:t>Bett</a:t>
            </a:r>
            <a:r>
              <a:rPr lang="cs-CZ" sz="6000" dirty="0" smtClean="0"/>
              <a:t> </a:t>
            </a:r>
            <a:r>
              <a:rPr lang="cs-CZ" sz="6000" dirty="0" err="1" smtClean="0"/>
              <a:t>und</a:t>
            </a:r>
            <a:r>
              <a:rPr lang="cs-CZ" sz="6000" dirty="0" smtClean="0"/>
              <a:t>       </a:t>
            </a:r>
            <a:r>
              <a:rPr lang="cs-CZ" sz="6000" dirty="0" err="1" smtClean="0"/>
              <a:t>dem</a:t>
            </a:r>
            <a:r>
              <a:rPr lang="cs-CZ" sz="6000" dirty="0" smtClean="0"/>
              <a:t> </a:t>
            </a:r>
            <a:r>
              <a:rPr lang="cs-CZ" sz="6000" dirty="0" err="1" smtClean="0"/>
              <a:t>Tisch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12776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6600" dirty="0" smtClean="0"/>
              <a:t>mezi dveřmi a pohovkou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3501008"/>
            <a:ext cx="102971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cs-CZ" sz="7200" dirty="0" err="1" smtClean="0"/>
              <a:t>zwischen</a:t>
            </a:r>
            <a:r>
              <a:rPr lang="cs-CZ" sz="7200" dirty="0" smtClean="0"/>
              <a:t> der </a:t>
            </a:r>
            <a:r>
              <a:rPr lang="cs-CZ" sz="7200" dirty="0" err="1" smtClean="0"/>
              <a:t>Tür</a:t>
            </a:r>
            <a:r>
              <a:rPr lang="cs-CZ" sz="7200" dirty="0" smtClean="0"/>
              <a:t> </a:t>
            </a:r>
            <a:r>
              <a:rPr lang="cs-CZ" sz="7200" dirty="0" err="1" smtClean="0"/>
              <a:t>und</a:t>
            </a:r>
            <a:r>
              <a:rPr lang="cs-CZ" sz="7200" dirty="0" smtClean="0"/>
              <a:t> </a:t>
            </a:r>
            <a:r>
              <a:rPr lang="cs-CZ" sz="7200" dirty="0" err="1" smtClean="0"/>
              <a:t>dem</a:t>
            </a:r>
            <a:r>
              <a:rPr lang="cs-CZ" sz="7200" dirty="0" smtClean="0"/>
              <a:t> Sofa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2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9600" dirty="0" smtClean="0"/>
              <a:t>přede dveřmi 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3933056"/>
            <a:ext cx="8964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9600" dirty="0" smtClean="0"/>
              <a:t>vor der </a:t>
            </a:r>
            <a:r>
              <a:rPr lang="cs-CZ" sz="9600" dirty="0" err="1" smtClean="0"/>
              <a:t>Tür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556792"/>
            <a:ext cx="9396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9600" dirty="0" smtClean="0"/>
              <a:t>na stěně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149080"/>
            <a:ext cx="88204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9600" dirty="0" err="1" smtClean="0"/>
              <a:t>an</a:t>
            </a:r>
            <a:r>
              <a:rPr lang="cs-CZ" sz="9600" dirty="0" smtClean="0"/>
              <a:t> der </a:t>
            </a:r>
            <a:r>
              <a:rPr lang="cs-CZ" sz="9600" dirty="0" err="1" smtClean="0"/>
              <a:t>Wand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24744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9600" dirty="0" smtClean="0"/>
              <a:t>pod židlí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149080"/>
            <a:ext cx="8892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9600" dirty="0" err="1" smtClean="0"/>
              <a:t>unter</a:t>
            </a:r>
            <a:r>
              <a:rPr lang="cs-CZ" sz="9600" dirty="0" smtClean="0"/>
              <a:t> </a:t>
            </a:r>
            <a:r>
              <a:rPr lang="cs-CZ" sz="9600" dirty="0" err="1" smtClean="0"/>
              <a:t>dem</a:t>
            </a:r>
            <a:r>
              <a:rPr lang="cs-CZ" sz="9600" dirty="0" smtClean="0"/>
              <a:t> </a:t>
            </a:r>
            <a:r>
              <a:rPr lang="cs-CZ" sz="9600" dirty="0" err="1" smtClean="0"/>
              <a:t>Stuhl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/>
              <a:t>http</a:t>
            </a:r>
            <a:r>
              <a:rPr lang="cs-CZ" sz="5400" dirty="0" smtClean="0"/>
              <a:t>://office.</a:t>
            </a:r>
            <a:r>
              <a:rPr lang="cs-CZ" sz="5400" dirty="0" err="1" smtClean="0"/>
              <a:t>microsoft.com</a:t>
            </a:r>
            <a:endParaRPr lang="cs-CZ" sz="5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248</TotalTime>
  <Words>214</Words>
  <Application>Microsoft Office PowerPoint</Application>
  <PresentationFormat>Předvádění na obrazovce (4:3)</PresentationFormat>
  <Paragraphs>66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16</cp:revision>
  <dcterms:created xsi:type="dcterms:W3CDTF">2011-12-31T01:48:57Z</dcterms:created>
  <dcterms:modified xsi:type="dcterms:W3CDTF">2013-03-16T09:25:44Z</dcterms:modified>
</cp:coreProperties>
</file>