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85" r:id="rId2"/>
    <p:sldId id="28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4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Mgr. Hana </a:t>
          </a:r>
          <a:r>
            <a:rPr lang="cs-CZ" sz="2000" dirty="0" smtClean="0"/>
            <a:t>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</a:t>
          </a:r>
          <a:r>
            <a:rPr lang="cs-CZ" sz="2000" dirty="0" smtClean="0"/>
            <a:t>: Slovesa </a:t>
          </a:r>
          <a:r>
            <a:rPr lang="cs-CZ" sz="2000" dirty="0" err="1" smtClean="0"/>
            <a:t>fernsehen</a:t>
          </a:r>
          <a:r>
            <a:rPr lang="cs-CZ" sz="2000" dirty="0" smtClean="0"/>
            <a:t>, Rad </a:t>
          </a:r>
          <a:r>
            <a:rPr lang="cs-CZ" sz="2000" dirty="0" err="1" smtClean="0"/>
            <a:t>fahren</a:t>
          </a:r>
          <a:r>
            <a:rPr lang="cs-CZ" sz="2000" dirty="0" smtClean="0"/>
            <a:t>, Ski </a:t>
          </a:r>
          <a:r>
            <a:rPr lang="cs-CZ" sz="2000" dirty="0" err="1" smtClean="0"/>
            <a:t>laufen</a:t>
          </a:r>
          <a:r>
            <a:rPr lang="cs-CZ" sz="2000" dirty="0" smtClean="0"/>
            <a:t>, </a:t>
          </a:r>
          <a:r>
            <a:rPr lang="cs-CZ" sz="2000" dirty="0" err="1" smtClean="0"/>
            <a:t>lesen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27_NJ8_</a:t>
          </a:r>
          <a:r>
            <a:rPr lang="cs-CZ" sz="2000" dirty="0" err="1" smtClean="0">
              <a:solidFill>
                <a:schemeClr val="tx1"/>
              </a:solidFill>
            </a:rPr>
            <a:t>Fernsehen</a:t>
          </a:r>
          <a:r>
            <a:rPr lang="cs-CZ" sz="2000" dirty="0" smtClean="0">
              <a:solidFill>
                <a:schemeClr val="tx1"/>
              </a:solidFill>
            </a:rPr>
            <a:t>, </a:t>
          </a:r>
          <a:r>
            <a:rPr lang="cs-CZ" sz="2000" dirty="0" err="1" smtClean="0">
              <a:solidFill>
                <a:schemeClr val="tx1"/>
              </a:solidFill>
            </a:rPr>
            <a:t>lesen</a:t>
          </a:r>
          <a:r>
            <a:rPr lang="cs-CZ" sz="2000" dirty="0" smtClean="0">
              <a:solidFill>
                <a:schemeClr val="tx1"/>
              </a:solidFill>
            </a:rPr>
            <a:t>,Ski </a:t>
          </a:r>
          <a:r>
            <a:rPr lang="cs-CZ" sz="2000" dirty="0" err="1" smtClean="0">
              <a:solidFill>
                <a:schemeClr val="tx1"/>
              </a:solidFill>
            </a:rPr>
            <a:t>laufen</a:t>
          </a:r>
          <a:endParaRPr lang="cs-CZ" sz="2000" dirty="0" smtClean="0">
            <a:solidFill>
              <a:schemeClr val="tx1"/>
            </a:solidFill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3E45A5-D9FE-42CB-A276-A48FB0E77CD0}" type="presOf" srcId="{D1D4F407-5343-4D3F-B5B9-D407B03CAEB4}" destId="{D005CE8C-CC26-4C3E-AC11-E15060ECD759}" srcOrd="0" destOrd="0" presId="urn:microsoft.com/office/officeart/2005/8/layout/target3"/>
    <dgm:cxn modelId="{EAD3A764-0E74-4CD5-8B32-1FCDA42B9AA6}" type="presOf" srcId="{757F3AB3-0718-4624-B441-E567A8F0AB56}" destId="{333A1088-737F-45CB-B68E-254E46348037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58EF746D-B7E0-4836-88D3-71C252D20884}" type="presOf" srcId="{D1D4F407-5343-4D3F-B5B9-D407B03CAEB4}" destId="{AED2198E-93D5-4001-81B4-73124B309672}" srcOrd="1" destOrd="0" presId="urn:microsoft.com/office/officeart/2005/8/layout/target3"/>
    <dgm:cxn modelId="{93C3F3F9-CF0B-49E0-9FD8-201F172084A8}" type="presOf" srcId="{D1B46980-6531-4606-95E6-44980827E919}" destId="{6140AFEC-043D-4C43-A2F9-D0F5331DF3A3}" srcOrd="0" destOrd="0" presId="urn:microsoft.com/office/officeart/2005/8/layout/target3"/>
    <dgm:cxn modelId="{90666265-BBFD-4496-A4D3-E7CE2088BD1C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1B5695-EE20-4614-AAD9-1E505C7671F8}" type="presOf" srcId="{1F4F8BC0-F267-4379-9FE7-6FFC8B64BAD8}" destId="{017154CD-D9A9-4968-AD11-1207A3C4C00A}" srcOrd="1" destOrd="0" presId="urn:microsoft.com/office/officeart/2005/8/layout/target3"/>
    <dgm:cxn modelId="{5C1B9A5A-BA7C-452D-B882-F544B89E7618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278EF5-D196-4610-A35C-D29F0028CDC4}" type="presOf" srcId="{26CBEA56-8CFD-48C0-BD6E-2EB16B1FBF42}" destId="{5583D5C5-FAFF-4548-819C-80E289F7377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FFBDE62E-DC5B-4881-ABCA-3E7ABF711B65}" type="presOf" srcId="{1F4F8BC0-F267-4379-9FE7-6FFC8B64BAD8}" destId="{C8857ABF-5052-4733-A46C-0F8B764FF76F}" srcOrd="0" destOrd="0" presId="urn:microsoft.com/office/officeart/2005/8/layout/target3"/>
    <dgm:cxn modelId="{D37D5C58-FE6D-4777-9640-DD1EE6EF125B}" type="presOf" srcId="{1AE9165A-6B70-4FFD-A49C-881BF73B4F04}" destId="{BD3627E9-8FC8-4A2F-B3EA-FAE798EF81D8}" srcOrd="1" destOrd="0" presId="urn:microsoft.com/office/officeart/2005/8/layout/target3"/>
    <dgm:cxn modelId="{36740D1E-3EA4-46EB-A2B7-1EDFFCD7F9B1}" type="presOf" srcId="{D1B46980-6531-4606-95E6-44980827E919}" destId="{2BE915AB-18AA-4053-B92C-3BFC9ED204BB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362B7C02-2A7E-43B4-9605-04AD586E6AFF}" type="presParOf" srcId="{333A1088-737F-45CB-B68E-254E46348037}" destId="{F5ABB229-8D3B-4694-996A-96F23CF14429}" srcOrd="0" destOrd="0" presId="urn:microsoft.com/office/officeart/2005/8/layout/target3"/>
    <dgm:cxn modelId="{BA880DBC-C308-4DC3-8F0F-6B7A8892F3B1}" type="presParOf" srcId="{333A1088-737F-45CB-B68E-254E46348037}" destId="{F41139FD-01EE-4571-8B17-4FB00FC51163}" srcOrd="1" destOrd="0" presId="urn:microsoft.com/office/officeart/2005/8/layout/target3"/>
    <dgm:cxn modelId="{A0A8074C-104A-4A12-8992-E37F2CD56A23}" type="presParOf" srcId="{333A1088-737F-45CB-B68E-254E46348037}" destId="{D005CE8C-CC26-4C3E-AC11-E15060ECD759}" srcOrd="2" destOrd="0" presId="urn:microsoft.com/office/officeart/2005/8/layout/target3"/>
    <dgm:cxn modelId="{F9B4AF0A-252F-4AE5-A9D8-C86B4932F873}" type="presParOf" srcId="{333A1088-737F-45CB-B68E-254E46348037}" destId="{2C702D82-9B77-49B7-9568-BB8EB47C3372}" srcOrd="3" destOrd="0" presId="urn:microsoft.com/office/officeart/2005/8/layout/target3"/>
    <dgm:cxn modelId="{721A9CDB-E0A6-4EA5-A619-DC21B2044D9A}" type="presParOf" srcId="{333A1088-737F-45CB-B68E-254E46348037}" destId="{A52A0455-90FF-4808-ABD0-F02540D31D5A}" srcOrd="4" destOrd="0" presId="urn:microsoft.com/office/officeart/2005/8/layout/target3"/>
    <dgm:cxn modelId="{578FB200-7AD2-41B8-BACF-A3F4BDC7A372}" type="presParOf" srcId="{333A1088-737F-45CB-B68E-254E46348037}" destId="{6140AFEC-043D-4C43-A2F9-D0F5331DF3A3}" srcOrd="5" destOrd="0" presId="urn:microsoft.com/office/officeart/2005/8/layout/target3"/>
    <dgm:cxn modelId="{7351304D-32FB-4914-BE5F-315AF19E14AA}" type="presParOf" srcId="{333A1088-737F-45CB-B68E-254E46348037}" destId="{71A10DEB-455E-4133-A618-0A0EE82A21E3}" srcOrd="6" destOrd="0" presId="urn:microsoft.com/office/officeart/2005/8/layout/target3"/>
    <dgm:cxn modelId="{AE2FE0AF-3A2B-4F61-B8C6-4258434241DB}" type="presParOf" srcId="{333A1088-737F-45CB-B68E-254E46348037}" destId="{DA6A876D-6D25-492F-8BDC-9AE6A6CFB1FA}" srcOrd="7" destOrd="0" presId="urn:microsoft.com/office/officeart/2005/8/layout/target3"/>
    <dgm:cxn modelId="{E2B20FD8-6E69-4B15-A686-9D4E1B25B55D}" type="presParOf" srcId="{333A1088-737F-45CB-B68E-254E46348037}" destId="{A9F01C16-B5C0-47B0-9750-F7E5E11674A0}" srcOrd="8" destOrd="0" presId="urn:microsoft.com/office/officeart/2005/8/layout/target3"/>
    <dgm:cxn modelId="{779EF56E-20DF-4E96-AE3F-203AF44A275D}" type="presParOf" srcId="{333A1088-737F-45CB-B68E-254E46348037}" destId="{5C0CF724-3222-4429-B09A-F154A62FD507}" srcOrd="9" destOrd="0" presId="urn:microsoft.com/office/officeart/2005/8/layout/target3"/>
    <dgm:cxn modelId="{E7DD9BFC-69E2-44BA-BD4B-855D816EE0DB}" type="presParOf" srcId="{333A1088-737F-45CB-B68E-254E46348037}" destId="{71A5FEA7-FE77-4220-960F-2AB7AE466FE5}" srcOrd="10" destOrd="0" presId="urn:microsoft.com/office/officeart/2005/8/layout/target3"/>
    <dgm:cxn modelId="{B1E1E7DF-51FC-4B1D-8814-F4F78B86D187}" type="presParOf" srcId="{333A1088-737F-45CB-B68E-254E46348037}" destId="{C8857ABF-5052-4733-A46C-0F8B764FF76F}" srcOrd="11" destOrd="0" presId="urn:microsoft.com/office/officeart/2005/8/layout/target3"/>
    <dgm:cxn modelId="{9250DD58-4586-4652-BCDD-A4C5D064A5C0}" type="presParOf" srcId="{333A1088-737F-45CB-B68E-254E46348037}" destId="{1839E65E-6E97-41D2-A171-98C033275D27}" srcOrd="12" destOrd="0" presId="urn:microsoft.com/office/officeart/2005/8/layout/target3"/>
    <dgm:cxn modelId="{33A7A440-048B-4480-A5C5-A979795EEAB6}" type="presParOf" srcId="{333A1088-737F-45CB-B68E-254E46348037}" destId="{914F10DC-A7FA-462B-9334-03354AC7EA9F}" srcOrd="13" destOrd="0" presId="urn:microsoft.com/office/officeart/2005/8/layout/target3"/>
    <dgm:cxn modelId="{2147035B-CB45-4053-9863-FF1C9DA177DE}" type="presParOf" srcId="{333A1088-737F-45CB-B68E-254E46348037}" destId="{5583D5C5-FAFF-4548-819C-80E289F73770}" srcOrd="14" destOrd="0" presId="urn:microsoft.com/office/officeart/2005/8/layout/target3"/>
    <dgm:cxn modelId="{66A97C95-EA9E-4CDE-91BB-41A1C7AEF670}" type="presParOf" srcId="{333A1088-737F-45CB-B68E-254E46348037}" destId="{AED2198E-93D5-4001-81B4-73124B309672}" srcOrd="15" destOrd="0" presId="urn:microsoft.com/office/officeart/2005/8/layout/target3"/>
    <dgm:cxn modelId="{F9B53480-B7D8-4838-A22C-3B10FD2542F2}" type="presParOf" srcId="{333A1088-737F-45CB-B68E-254E46348037}" destId="{2BE915AB-18AA-4053-B92C-3BFC9ED204BB}" srcOrd="16" destOrd="0" presId="urn:microsoft.com/office/officeart/2005/8/layout/target3"/>
    <dgm:cxn modelId="{120DA532-5D40-42F3-B114-76C0D24798C3}" type="presParOf" srcId="{333A1088-737F-45CB-B68E-254E46348037}" destId="{BD3627E9-8FC8-4A2F-B3EA-FAE798EF81D8}" srcOrd="17" destOrd="0" presId="urn:microsoft.com/office/officeart/2005/8/layout/target3"/>
    <dgm:cxn modelId="{619BE996-FED4-4026-AF48-17F55FA55180}" type="presParOf" srcId="{333A1088-737F-45CB-B68E-254E46348037}" destId="{017154CD-D9A9-4968-AD11-1207A3C4C00A}" srcOrd="18" destOrd="0" presId="urn:microsoft.com/office/officeart/2005/8/layout/target3"/>
    <dgm:cxn modelId="{5137A024-1107-4722-9AB7-993B99C7ED3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Mgr. Hana </a:t>
          </a:r>
          <a:r>
            <a:rPr lang="cs-CZ" sz="2000" kern="1200" dirty="0" smtClean="0"/>
            <a:t>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27_NJ8_</a:t>
          </a:r>
          <a:r>
            <a:rPr lang="cs-CZ" sz="2000" kern="1200" dirty="0" err="1" smtClean="0">
              <a:solidFill>
                <a:schemeClr val="tx1"/>
              </a:solidFill>
            </a:rPr>
            <a:t>Fernsehen</a:t>
          </a:r>
          <a:r>
            <a:rPr lang="cs-CZ" sz="2000" kern="1200" dirty="0" smtClean="0">
              <a:solidFill>
                <a:schemeClr val="tx1"/>
              </a:solidFill>
            </a:rPr>
            <a:t>, </a:t>
          </a:r>
          <a:r>
            <a:rPr lang="cs-CZ" sz="2000" kern="1200" dirty="0" err="1" smtClean="0">
              <a:solidFill>
                <a:schemeClr val="tx1"/>
              </a:solidFill>
            </a:rPr>
            <a:t>lesen</a:t>
          </a:r>
          <a:r>
            <a:rPr lang="cs-CZ" sz="2000" kern="1200" dirty="0" smtClean="0">
              <a:solidFill>
                <a:schemeClr val="tx1"/>
              </a:solidFill>
            </a:rPr>
            <a:t>,Ski </a:t>
          </a:r>
          <a:r>
            <a:rPr lang="cs-CZ" sz="2000" kern="1200" dirty="0" err="1" smtClean="0">
              <a:solidFill>
                <a:schemeClr val="tx1"/>
              </a:solidFill>
            </a:rPr>
            <a:t>laufen</a:t>
          </a:r>
          <a:endParaRPr lang="cs-CZ" sz="2000" kern="1200" dirty="0" smtClean="0">
            <a:solidFill>
              <a:schemeClr val="tx1"/>
            </a:solidFill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</a:t>
          </a:r>
          <a:r>
            <a:rPr lang="cs-CZ" sz="2000" kern="1200" dirty="0" smtClean="0"/>
            <a:t>: Slovesa </a:t>
          </a:r>
          <a:r>
            <a:rPr lang="cs-CZ" sz="2000" kern="1200" dirty="0" err="1" smtClean="0"/>
            <a:t>fernsehen</a:t>
          </a:r>
          <a:r>
            <a:rPr lang="cs-CZ" sz="2000" kern="1200" dirty="0" smtClean="0"/>
            <a:t>, Rad </a:t>
          </a:r>
          <a:r>
            <a:rPr lang="cs-CZ" sz="2000" kern="1200" dirty="0" err="1" smtClean="0"/>
            <a:t>fahren</a:t>
          </a:r>
          <a:r>
            <a:rPr lang="cs-CZ" sz="2000" kern="1200" dirty="0" smtClean="0"/>
            <a:t>, Ski </a:t>
          </a:r>
          <a:r>
            <a:rPr lang="cs-CZ" sz="2000" kern="1200" dirty="0" err="1" smtClean="0"/>
            <a:t>laufen</a:t>
          </a:r>
          <a:r>
            <a:rPr lang="cs-CZ" sz="2000" kern="1200" dirty="0" smtClean="0"/>
            <a:t>, </a:t>
          </a:r>
          <a:r>
            <a:rPr lang="cs-CZ" sz="2000" kern="1200" dirty="0" err="1" smtClean="0"/>
            <a:t>lesen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DEF7ED-6D82-4182-A5C8-24C621DA356D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31840-71F9-4912-987D-9FE364A89C7B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919A7-068C-48A7-BE33-FF5AC1358265}" type="datetimeFigureOut">
              <a:rPr lang="de-DE" smtClean="0"/>
              <a:pPr/>
              <a:t>16.03.2013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2628D3-7298-44C5-B366-8058FA4B00B6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844824"/>
            <a:ext cx="7884368" cy="37979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8.ročníku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přehled časování sloves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fernsehen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Rad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fahren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Ski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laufen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lesen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doplňují slovesné tvary.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Součástí je řešení cvičení z pracovního sešitu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Deutsch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mit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Max 2, str.15, které lze využít pro kontrolu.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39752" y="1628800"/>
            <a:ext cx="2520280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fernsehen</a:t>
            </a:r>
            <a:endParaRPr lang="de-DE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2636912"/>
            <a:ext cx="25922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de-DE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2160" y="1628800"/>
            <a:ext cx="1512168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lesen</a:t>
            </a:r>
            <a:endParaRPr lang="de-DE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62880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Dívat se</a:t>
            </a:r>
            <a:endParaRPr lang="de-DE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162880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číst</a:t>
            </a:r>
            <a:endParaRPr lang="de-DE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 descr="C:\Users\Hana\AppData\Local\Microsoft\Windows\Temporary Internet Files\Content.IE5\D65YRR2W\MC90043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564904"/>
            <a:ext cx="2737546" cy="21602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96136" y="2636912"/>
            <a:ext cx="29523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</a:t>
            </a: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t</a:t>
            </a: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endParaRPr lang="de-DE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62" name="Picture 14" descr="C:\Users\Hana\AppData\Local\Microsoft\Windows\Temporary Internet Files\Content.IE5\8UJHV45L\MC9000890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49916" y="620689"/>
            <a:ext cx="2228053" cy="224164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2708920"/>
            <a:ext cx="19442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>
                <a:latin typeface="Arial" pitchFamily="34" charset="0"/>
                <a:cs typeface="Arial" pitchFamily="34" charset="0"/>
              </a:rPr>
              <a:t>i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ch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>
                <a:latin typeface="Arial" pitchFamily="34" charset="0"/>
                <a:cs typeface="Arial" pitchFamily="34" charset="0"/>
              </a:rPr>
              <a:t>d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u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er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,es</a:t>
            </a:r>
          </a:p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>
                <a:latin typeface="Arial" pitchFamily="34" charset="0"/>
                <a:cs typeface="Arial" pitchFamily="34" charset="0"/>
              </a:rPr>
              <a:t>w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ir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>
                <a:latin typeface="Arial" pitchFamily="34" charset="0"/>
                <a:cs typeface="Arial" pitchFamily="34" charset="0"/>
              </a:rPr>
              <a:t>i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hr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>
                <a:latin typeface="Arial" pitchFamily="34" charset="0"/>
                <a:cs typeface="Arial" pitchFamily="34" charset="0"/>
              </a:rPr>
              <a:t>s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ie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Sie</a:t>
            </a:r>
            <a:endParaRPr lang="de-DE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4640" y="260648"/>
            <a:ext cx="7669360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Nepravidelná slovesa a slovesa s odlučitelnou předponou</a:t>
            </a:r>
            <a:endParaRPr lang="de-DE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476672"/>
            <a:ext cx="2160240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Rad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fahren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988840"/>
            <a:ext cx="31683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hr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Rad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ä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hr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Rad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ä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hr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Rad</a:t>
            </a:r>
          </a:p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fahr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Rad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fahr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Rad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fahr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Rad</a:t>
            </a:r>
            <a:endParaRPr lang="de-DE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105273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jezdit na kole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24128" y="9807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lyžovat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Hana\AppData\Local\Microsoft\Windows\Temporary Internet Files\Content.IE5\8UJHV45L\MC9000904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2290" y="-171400"/>
            <a:ext cx="2211710" cy="28803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76056" y="476672"/>
            <a:ext cx="1872208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Ski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laufen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1988840"/>
            <a:ext cx="28083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lauf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Ski</a:t>
            </a: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ä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uf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st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Ski</a:t>
            </a: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3600" b="1" dirty="0" err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ä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uf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Ski</a:t>
            </a:r>
          </a:p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lauf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Ski</a:t>
            </a: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lauf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Ski</a:t>
            </a: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lauf</a:t>
            </a:r>
            <a:r>
              <a:rPr lang="cs-CZ" sz="3600" b="1" dirty="0" err="1" smtClean="0">
                <a:latin typeface="Arial" pitchFamily="34" charset="0"/>
                <a:cs typeface="Arial" pitchFamily="34" charset="0"/>
              </a:rPr>
              <a:t>en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Ski</a:t>
            </a:r>
          </a:p>
          <a:p>
            <a:endParaRPr lang="de-DE" sz="3600" dirty="0">
              <a:latin typeface="AngsanaUPC" pitchFamily="18" charset="-34"/>
              <a:cs typeface="AngsanaUPC" pitchFamily="18" charset="-34"/>
            </a:endParaRPr>
          </a:p>
        </p:txBody>
      </p:sp>
      <p:pic>
        <p:nvPicPr>
          <p:cNvPr id="1032" name="Picture 8" descr="C:\Users\Hana\AppData\Local\Microsoft\Windows\Temporary Internet Files\Content.IE5\LM0M6FD6\MC9001977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208" y="260648"/>
            <a:ext cx="2367018" cy="21216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3528" y="1988840"/>
            <a:ext cx="23762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ich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du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er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,es</a:t>
            </a:r>
          </a:p>
          <a:p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wir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ihr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sie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Sie</a:t>
            </a:r>
            <a:endParaRPr lang="de-DE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a\AppData\Local\Microsoft\Windows\Temporary Internet Files\Content.IE5\8UJHV45L\MC9000890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2861" y="260648"/>
            <a:ext cx="4048452" cy="407315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4509120"/>
            <a:ext cx="46805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8000" dirty="0" err="1" smtClean="0">
                <a:latin typeface="Arial" pitchFamily="34" charset="0"/>
                <a:cs typeface="Arial" pitchFamily="34" charset="0"/>
              </a:rPr>
              <a:t>wir</a:t>
            </a:r>
            <a:endParaRPr lang="de-DE" sz="8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4653136"/>
            <a:ext cx="60121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err="1" smtClean="0">
                <a:latin typeface="Arial" pitchFamily="34" charset="0"/>
                <a:cs typeface="Arial" pitchFamily="34" charset="0"/>
              </a:rPr>
              <a:t>sehen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80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de-DE" sz="8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na\AppData\Local\Microsoft\Windows\Temporary Internet Files\Content.IE5\8UJHV45L\MC9000890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4431" y="332656"/>
            <a:ext cx="3976881" cy="400114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4509120"/>
            <a:ext cx="62646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meine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Freunde</a:t>
            </a:r>
            <a:endParaRPr lang="de-DE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5445224"/>
            <a:ext cx="6192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sehen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de-DE" sz="7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na\AppData\Local\Microsoft\Windows\Temporary Internet Files\Content.IE5\XML7BTHL\MC9003588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7802342" cy="473966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4797152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Arial" pitchFamily="34" charset="0"/>
                <a:cs typeface="Arial" pitchFamily="34" charset="0"/>
              </a:rPr>
              <a:t> Bruno</a:t>
            </a:r>
            <a:endParaRPr lang="de-DE" sz="7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5589240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sieht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de-DE" sz="7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Hana\AppData\Local\Microsoft\Windows\Temporary Internet Files\Content.IE5\XML7BTHL\MC9003472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76672"/>
            <a:ext cx="5328592" cy="407275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5085184"/>
            <a:ext cx="37444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Katrin</a:t>
            </a:r>
            <a:endParaRPr lang="de-DE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5229200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sieht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de-DE" sz="7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Hana\AppData\Local\Microsoft\Windows\Temporary Internet Files\Content.IE5\K2VSUM3N\MC900370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73602" y="2611983"/>
            <a:ext cx="1796796" cy="1634033"/>
          </a:xfrm>
          <a:prstGeom prst="rect">
            <a:avLst/>
          </a:prstGeom>
          <a:noFill/>
        </p:spPr>
      </p:pic>
      <p:pic>
        <p:nvPicPr>
          <p:cNvPr id="5126" name="Picture 6" descr="C:\Users\Hana\AppData\Local\Microsoft\Windows\Temporary Internet Files\Content.IE5\DG0AQIJ7\MC900089564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5040560" cy="427192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4653136"/>
            <a:ext cx="8892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Arial" pitchFamily="34" charset="0"/>
                <a:cs typeface="Arial" pitchFamily="34" charset="0"/>
              </a:rPr>
              <a:t>Peter, Karl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und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err="1" smtClean="0">
                <a:latin typeface="Arial" pitchFamily="34" charset="0"/>
                <a:cs typeface="Arial" pitchFamily="34" charset="0"/>
              </a:rPr>
              <a:t>Jürgen</a:t>
            </a:r>
            <a:endParaRPr lang="de-DE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5657671"/>
            <a:ext cx="561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sehen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de-DE" sz="7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Hana\AppData\Local\Microsoft\Windows\Temporary Internet Files\Content.IE5\K2VSUM3N\MC9003701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4354782" cy="396030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4653136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meine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 err="1" smtClean="0">
                <a:latin typeface="Arial" pitchFamily="34" charset="0"/>
                <a:cs typeface="Arial" pitchFamily="34" charset="0"/>
              </a:rPr>
              <a:t>Freundin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Lena</a:t>
            </a:r>
            <a:endParaRPr lang="de-DE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3928" y="5517232"/>
            <a:ext cx="47525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sieht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fern</a:t>
            </a:r>
            <a:endParaRPr lang="de-DE" sz="6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Hana\AppData\Local\Microsoft\Windows\Temporary Internet Files\Content.IE5\8UJHV45L\MP900178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0648"/>
            <a:ext cx="3370296" cy="509364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139952" y="548680"/>
            <a:ext cx="4572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meine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Schwester</a:t>
            </a:r>
            <a:endParaRPr lang="de-DE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3861048"/>
            <a:ext cx="28803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liest</a:t>
            </a:r>
            <a:endParaRPr lang="de-DE" sz="6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1" name="Picture 9" descr="C:\Users\Hana\AppData\Local\Microsoft\Windows\Temporary Internet Files\Content.IE5\D65YRR2W\MC9003908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4464496" cy="52550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039544" y="476672"/>
            <a:ext cx="410445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Mein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Bruder</a:t>
            </a:r>
            <a:endParaRPr lang="de-DE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3645024"/>
            <a:ext cx="36724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liest</a:t>
            </a:r>
            <a:endParaRPr lang="de-DE" sz="6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Hana\AppData\Local\Microsoft\Windows\Temporary Internet Files\Content.IE5\LM0M6FD6\MC9003907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082903" cy="489495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228184" y="1556792"/>
            <a:ext cx="26642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6600" dirty="0" err="1" smtClean="0">
                <a:latin typeface="Arial" pitchFamily="34" charset="0"/>
                <a:cs typeface="Arial" pitchFamily="34" charset="0"/>
              </a:rPr>
              <a:t>wir</a:t>
            </a:r>
            <a:endParaRPr lang="de-DE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1960" y="4653136"/>
            <a:ext cx="45365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8000" dirty="0" err="1" smtClean="0">
                <a:latin typeface="Arial" pitchFamily="34" charset="0"/>
                <a:cs typeface="Arial" pitchFamily="34" charset="0"/>
              </a:rPr>
              <a:t>lesen</a:t>
            </a:r>
            <a:endParaRPr lang="de-DE" sz="8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Hana\AppData\Local\Microsoft\Windows\Temporary Internet Files\Content.IE5\K2VSUM3N\MC9003973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1704" y="1412776"/>
            <a:ext cx="4520678" cy="53228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04048" y="1196752"/>
            <a:ext cx="280831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8800" dirty="0" err="1" smtClean="0">
                <a:latin typeface="Arial" pitchFamily="34" charset="0"/>
                <a:cs typeface="Arial" pitchFamily="34" charset="0"/>
              </a:rPr>
              <a:t>ich</a:t>
            </a:r>
            <a:endParaRPr lang="de-DE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24128" y="3284984"/>
            <a:ext cx="25202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lese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Users\Hana\AppData\Local\Microsoft\Windows\Temporary Internet Files\Content.IE5\K2VSUM3N\MP9004229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32657"/>
            <a:ext cx="6084594" cy="399776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4725144"/>
            <a:ext cx="20882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err="1" smtClean="0">
                <a:latin typeface="Arial" pitchFamily="34" charset="0"/>
                <a:cs typeface="Arial" pitchFamily="34" charset="0"/>
              </a:rPr>
              <a:t>ich</a:t>
            </a:r>
            <a:endParaRPr lang="de-DE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5013176"/>
            <a:ext cx="5724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  laufe  Ski</a:t>
            </a:r>
            <a:endParaRPr lang="de-DE" sz="8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C:\Users\Hana\AppData\Local\Microsoft\Windows\Temporary Internet Files\Content.IE5\D65YRR2W\MP9003994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1280" y="2129028"/>
            <a:ext cx="3901440" cy="2599944"/>
          </a:xfrm>
          <a:prstGeom prst="rect">
            <a:avLst/>
          </a:prstGeom>
          <a:noFill/>
        </p:spPr>
      </p:pic>
      <p:pic>
        <p:nvPicPr>
          <p:cNvPr id="12293" name="Picture 5" descr="C:\Users\Hana\AppData\Local\Microsoft\Windows\Temporary Internet Files\Content.IE5\DG0AQIJ7\MP9004001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0648"/>
            <a:ext cx="6375197" cy="424847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5157192"/>
            <a:ext cx="20882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er</a:t>
            </a:r>
            <a:endParaRPr lang="de-DE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5013176"/>
            <a:ext cx="496855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läuft</a:t>
            </a:r>
            <a:r>
              <a:rPr lang="cs-CZ" sz="8800" dirty="0" smtClean="0"/>
              <a:t>  Ski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 descr="C:\Users\Hana\AppData\Local\Microsoft\Windows\Temporary Internet Files\Content.IE5\K2VSUM3N\MP90040026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3686472" cy="460921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27984" y="692696"/>
            <a:ext cx="30243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  </a:t>
            </a:r>
            <a:r>
              <a:rPr lang="cs-CZ" sz="8800" dirty="0" err="1" smtClean="0"/>
              <a:t>wir</a:t>
            </a:r>
            <a:endParaRPr lang="de-DE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636912"/>
            <a:ext cx="374441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8800" dirty="0" err="1" smtClean="0"/>
              <a:t>laufen</a:t>
            </a:r>
            <a:r>
              <a:rPr lang="cs-CZ" sz="8800" dirty="0" smtClean="0"/>
              <a:t>   Ski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 descr="C:\Users\Hana\AppData\Local\Microsoft\Windows\Temporary Internet Files\Content.IE5\D65YRR2W\MP9004230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2656"/>
            <a:ext cx="3679950" cy="551723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32040" y="836712"/>
            <a:ext cx="24482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sie</a:t>
            </a:r>
            <a:endParaRPr lang="de-DE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2780928"/>
            <a:ext cx="413995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läuft</a:t>
            </a:r>
            <a:r>
              <a:rPr lang="cs-CZ" sz="8800" dirty="0" smtClean="0"/>
              <a:t>  Ski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 descr="C:\Users\Hana\AppData\Local\Microsoft\Windows\Temporary Internet Files\Content.IE5\XML7BTHL\MC9002873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27562"/>
            <a:ext cx="5472608" cy="44168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4941168"/>
            <a:ext cx="30243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Otto</a:t>
            </a:r>
            <a:endParaRPr lang="de-DE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4725144"/>
            <a:ext cx="6336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 </a:t>
            </a:r>
            <a:r>
              <a:rPr lang="cs-CZ" sz="8800" dirty="0" err="1" smtClean="0"/>
              <a:t>fährt</a:t>
            </a:r>
            <a:r>
              <a:rPr lang="cs-CZ" sz="8800" dirty="0" smtClean="0"/>
              <a:t>  Rad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Hana\AppData\Local\Microsoft\Windows\Temporary Internet Files\Content.IE5\XML7BTHL\MC9002873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6980"/>
            <a:ext cx="4917594" cy="396886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4797152"/>
            <a:ext cx="367240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du</a:t>
            </a:r>
            <a:endParaRPr lang="de-DE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5013176"/>
            <a:ext cx="61561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fährst</a:t>
            </a:r>
            <a:r>
              <a:rPr lang="cs-CZ" sz="8800" dirty="0" smtClean="0"/>
              <a:t>  Rad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Hana\AppData\Local\Microsoft\Windows\Temporary Internet Files\Content.IE5\XML7BTHL\MC9002873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59" y="62222"/>
            <a:ext cx="5331459" cy="430288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4941168"/>
            <a:ext cx="32403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ich</a:t>
            </a:r>
            <a:endParaRPr lang="de-DE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4941168"/>
            <a:ext cx="64807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fahre</a:t>
            </a:r>
            <a:r>
              <a:rPr lang="cs-CZ" sz="8800" dirty="0" smtClean="0"/>
              <a:t>  Rad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Hana\AppData\Local\Microsoft\Windows\Temporary Internet Files\Content.IE5\XML7BTHL\MC9002873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548679"/>
            <a:ext cx="4392488" cy="354506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4057233"/>
            <a:ext cx="61561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</a:t>
            </a:r>
            <a:r>
              <a:rPr lang="cs-CZ" sz="8800" dirty="0" err="1" smtClean="0"/>
              <a:t>mein</a:t>
            </a:r>
            <a:r>
              <a:rPr lang="cs-CZ" sz="8800" dirty="0" smtClean="0"/>
              <a:t> </a:t>
            </a:r>
            <a:r>
              <a:rPr lang="cs-CZ" sz="8800" dirty="0" err="1" smtClean="0"/>
              <a:t>Onkel</a:t>
            </a:r>
            <a:endParaRPr lang="de-DE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5157192"/>
            <a:ext cx="61561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 </a:t>
            </a:r>
            <a:r>
              <a:rPr lang="cs-CZ" sz="8800" dirty="0" err="1" smtClean="0"/>
              <a:t>fährt</a:t>
            </a:r>
            <a:r>
              <a:rPr lang="cs-CZ" sz="8800" dirty="0" smtClean="0"/>
              <a:t>  Rad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 descr="C:\Users\Hana\AppData\Local\Microsoft\Windows\Temporary Internet Files\Content.IE5\DG0AQIJ7\MC9000902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852936"/>
            <a:ext cx="5067423" cy="36345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51520" y="260648"/>
            <a:ext cx="259228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wir</a:t>
            </a:r>
            <a:endParaRPr lang="de-DE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764704"/>
            <a:ext cx="65882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fahren</a:t>
            </a:r>
            <a:r>
              <a:rPr lang="cs-CZ" sz="8800" dirty="0" smtClean="0"/>
              <a:t>  Rad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C:\Users\Hana\AppData\Local\Microsoft\Windows\Temporary Internet Files\Content.IE5\DG0AQIJ7\MC9000902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385306"/>
            <a:ext cx="4320480" cy="309879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0"/>
            <a:ext cx="78488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err="1" smtClean="0"/>
              <a:t>Jürgen</a:t>
            </a:r>
            <a:r>
              <a:rPr lang="cs-CZ" sz="8800" dirty="0" smtClean="0"/>
              <a:t>  </a:t>
            </a:r>
            <a:r>
              <a:rPr lang="cs-CZ" sz="8800" dirty="0" err="1" smtClean="0"/>
              <a:t>und</a:t>
            </a:r>
            <a:r>
              <a:rPr lang="cs-CZ" sz="8800" dirty="0" smtClean="0"/>
              <a:t> </a:t>
            </a:r>
            <a:r>
              <a:rPr lang="cs-CZ" sz="8800" dirty="0" err="1" smtClean="0"/>
              <a:t>Uwe</a:t>
            </a:r>
            <a:endParaRPr lang="de-DE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1916832"/>
            <a:ext cx="6912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 </a:t>
            </a:r>
            <a:r>
              <a:rPr lang="cs-CZ" sz="8800" dirty="0" err="1" smtClean="0"/>
              <a:t>fahren</a:t>
            </a:r>
            <a:r>
              <a:rPr lang="cs-CZ" sz="8800" dirty="0" smtClean="0"/>
              <a:t>  Rad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C:\Users\Hana\AppData\Local\Microsoft\Windows\Temporary Internet Files\Content.IE5\DG0AQIJ7\MC9000902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1" y="332656"/>
            <a:ext cx="5722621" cy="41044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5536" y="4941168"/>
            <a:ext cx="27363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</a:t>
            </a:r>
            <a:r>
              <a:rPr lang="cs-CZ" sz="8800" dirty="0" err="1" smtClean="0"/>
              <a:t>ihr</a:t>
            </a:r>
            <a:endParaRPr lang="de-DE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4725144"/>
            <a:ext cx="5652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   </a:t>
            </a:r>
            <a:r>
              <a:rPr lang="cs-CZ" sz="8800" dirty="0" err="1" smtClean="0"/>
              <a:t>fahrt</a:t>
            </a:r>
            <a:r>
              <a:rPr lang="cs-CZ" sz="8800" dirty="0" smtClean="0"/>
              <a:t>  Rad</a:t>
            </a:r>
            <a:endParaRPr lang="de-DE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400" dirty="0" err="1" smtClean="0"/>
              <a:t>Arbeitsheft</a:t>
            </a:r>
            <a:r>
              <a:rPr lang="cs-CZ" sz="2400" dirty="0" smtClean="0"/>
              <a:t> 2,  S. 15</a:t>
            </a:r>
            <a:endParaRPr lang="de-DE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908720"/>
            <a:ext cx="14401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ihr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wir</a:t>
            </a:r>
            <a:endParaRPr lang="cs-CZ" sz="3600" dirty="0" smtClean="0"/>
          </a:p>
          <a:p>
            <a:r>
              <a:rPr lang="cs-CZ" sz="3600" dirty="0" smtClean="0"/>
              <a:t> Karl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Ina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ich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er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endParaRPr lang="de-DE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836712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</a:rPr>
              <a:t>siehst</a:t>
            </a:r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fern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12776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seht</a:t>
            </a:r>
            <a:r>
              <a:rPr lang="cs-CZ" sz="36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fern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198884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lese</a:t>
            </a:r>
            <a:endParaRPr lang="de-DE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2564904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50000"/>
                  </a:schemeClr>
                </a:solidFill>
              </a:rPr>
              <a:t>lesen</a:t>
            </a:r>
            <a:endParaRPr lang="de-DE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314096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600" b="1" dirty="0" err="1" smtClean="0">
                <a:solidFill>
                  <a:srgbClr val="002060"/>
                </a:solidFill>
              </a:rPr>
              <a:t>fährt</a:t>
            </a:r>
            <a:r>
              <a:rPr lang="cs-CZ" sz="3600" b="1" dirty="0" smtClean="0">
                <a:solidFill>
                  <a:srgbClr val="002060"/>
                </a:solidFill>
              </a:rPr>
              <a:t>  Rad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3645024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b="1" dirty="0" err="1" smtClean="0">
                <a:solidFill>
                  <a:srgbClr val="002060"/>
                </a:solidFill>
              </a:rPr>
              <a:t>fahren</a:t>
            </a:r>
            <a:r>
              <a:rPr lang="cs-CZ" sz="3600" b="1" dirty="0" smtClean="0">
                <a:solidFill>
                  <a:srgbClr val="002060"/>
                </a:solidFill>
              </a:rPr>
              <a:t>  Rad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221088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  </a:t>
            </a:r>
            <a:r>
              <a:rPr lang="cs-CZ" sz="3600" b="1" dirty="0" err="1" smtClean="0">
                <a:solidFill>
                  <a:srgbClr val="7030A0"/>
                </a:solidFill>
              </a:rPr>
              <a:t>fotografiert</a:t>
            </a:r>
            <a:endParaRPr lang="de-DE" sz="36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472514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b="1" dirty="0" smtClean="0">
                <a:solidFill>
                  <a:srgbClr val="7030A0"/>
                </a:solidFill>
              </a:rPr>
              <a:t> </a:t>
            </a:r>
            <a:r>
              <a:rPr lang="cs-CZ" sz="3600" b="1" dirty="0" err="1" smtClean="0">
                <a:solidFill>
                  <a:srgbClr val="7030A0"/>
                </a:solidFill>
              </a:rPr>
              <a:t>fotografiere</a:t>
            </a:r>
            <a:endParaRPr lang="de-DE" sz="36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530120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singt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877272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singst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692696"/>
            <a:ext cx="216024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wir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Sie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ihr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ihr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2400" b="1" dirty="0" err="1" smtClean="0"/>
              <a:t>Uschi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und</a:t>
            </a:r>
            <a:r>
              <a:rPr lang="cs-CZ" sz="2400" b="1" dirty="0" smtClean="0"/>
              <a:t> Max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wir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du</a:t>
            </a:r>
            <a:endParaRPr lang="cs-CZ" sz="3600" dirty="0" smtClean="0"/>
          </a:p>
          <a:p>
            <a:r>
              <a:rPr lang="cs-CZ" sz="3600" dirty="0" smtClean="0"/>
              <a:t> Lena</a:t>
            </a:r>
          </a:p>
          <a:p>
            <a:endParaRPr lang="de-D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96136" y="620688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err="1" smtClean="0"/>
              <a:t>laufen</a:t>
            </a:r>
            <a:r>
              <a:rPr lang="cs-CZ" sz="3600" b="1" dirty="0" smtClean="0"/>
              <a:t>  Ski</a:t>
            </a:r>
            <a:endParaRPr lang="de-DE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1196752"/>
            <a:ext cx="19463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</a:t>
            </a:r>
            <a:r>
              <a:rPr lang="cs-CZ" sz="3600" b="1" dirty="0" err="1" smtClean="0"/>
              <a:t>läuft</a:t>
            </a:r>
            <a:r>
              <a:rPr lang="cs-CZ" sz="3600" b="1" dirty="0" smtClean="0"/>
              <a:t>  Ski</a:t>
            </a:r>
            <a:endParaRPr lang="de-DE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724128" y="1700808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4">
                    <a:lumMod val="50000"/>
                  </a:schemeClr>
                </a:solidFill>
              </a:rPr>
              <a:t>kochen</a:t>
            </a:r>
            <a:endParaRPr lang="de-DE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2204864"/>
            <a:ext cx="13438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4">
                    <a:lumMod val="50000"/>
                  </a:schemeClr>
                </a:solidFill>
              </a:rPr>
              <a:t>kocht</a:t>
            </a:r>
            <a:endParaRPr lang="de-DE" sz="36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68144" y="285293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 </a:t>
            </a:r>
            <a:r>
              <a:rPr lang="cs-CZ" sz="3600" b="1" dirty="0" err="1" smtClean="0">
                <a:solidFill>
                  <a:srgbClr val="C00000"/>
                </a:solidFill>
              </a:rPr>
              <a:t>spielt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3356992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b="1" dirty="0" err="1" smtClean="0">
                <a:solidFill>
                  <a:srgbClr val="C00000"/>
                </a:solidFill>
              </a:rPr>
              <a:t>spielst</a:t>
            </a:r>
            <a:endParaRPr lang="de-DE" sz="36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3933056"/>
            <a:ext cx="2699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tx2">
                    <a:lumMod val="50000"/>
                  </a:schemeClr>
                </a:solidFill>
              </a:rPr>
              <a:t>schwimmen</a:t>
            </a:r>
            <a:endParaRPr lang="de-DE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450912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b="1" dirty="0" err="1" smtClean="0">
                <a:solidFill>
                  <a:schemeClr val="tx2">
                    <a:lumMod val="50000"/>
                  </a:schemeClr>
                </a:solidFill>
              </a:rPr>
              <a:t>schwimmen</a:t>
            </a:r>
            <a:endParaRPr lang="de-DE" sz="36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24128" y="501317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wanderst</a:t>
            </a:r>
            <a:endParaRPr lang="de-DE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940152" y="5661248"/>
            <a:ext cx="20135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wandert</a:t>
            </a:r>
            <a:endParaRPr lang="de-DE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5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  <p:bldP spid="22" grpId="0" build="p"/>
      <p:bldP spid="23" grpId="0" build="p"/>
      <p:bldP spid="2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Použité zdroje: </a:t>
            </a:r>
          </a:p>
          <a:p>
            <a:r>
              <a:rPr lang="cs-CZ" sz="2400" dirty="0" smtClean="0"/>
              <a:t> http://office.</a:t>
            </a:r>
            <a:r>
              <a:rPr lang="cs-CZ" sz="2400" dirty="0" err="1" smtClean="0"/>
              <a:t>microsoft.com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381</Words>
  <Application>Microsoft Office PowerPoint</Application>
  <PresentationFormat>Předvádění na obrazovce (4:3)</PresentationFormat>
  <Paragraphs>154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22</cp:revision>
  <dcterms:created xsi:type="dcterms:W3CDTF">2012-04-10T19:00:20Z</dcterms:created>
  <dcterms:modified xsi:type="dcterms:W3CDTF">2013-03-16T09:38:12Z</dcterms:modified>
</cp:coreProperties>
</file>