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1" r:id="rId2"/>
    <p:sldId id="272" r:id="rId3"/>
    <p:sldId id="264" r:id="rId4"/>
    <p:sldId id="265" r:id="rId5"/>
    <p:sldId id="266" r:id="rId6"/>
    <p:sldId id="267" r:id="rId7"/>
    <p:sldId id="268" r:id="rId8"/>
    <p:sldId id="270" r:id="rId9"/>
    <p:sldId id="269" r:id="rId10"/>
    <p:sldId id="258" r:id="rId11"/>
    <p:sldId id="262" r:id="rId12"/>
    <p:sldId id="263" r:id="rId13"/>
    <p:sldId id="261" r:id="rId14"/>
    <p:sldId id="260" r:id="rId15"/>
    <p:sldId id="259" r:id="rId16"/>
    <p:sldId id="25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24" autoAdjust="0"/>
  </p:normalViewPr>
  <p:slideViewPr>
    <p:cSldViewPr>
      <p:cViewPr varScale="1">
        <p:scale>
          <a:sx n="65" d="100"/>
          <a:sy n="65" d="100"/>
        </p:scale>
        <p:origin x="-145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Mgr. </a:t>
          </a:r>
          <a:r>
            <a:rPr lang="cs-CZ" sz="2000" dirty="0" smtClean="0"/>
            <a:t>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dirty="0" smtClean="0"/>
            <a:t>: </a:t>
          </a:r>
          <a:r>
            <a:rPr lang="cs-CZ" sz="2000" dirty="0" err="1" smtClean="0"/>
            <a:t>Fragen</a:t>
          </a:r>
          <a:r>
            <a:rPr lang="cs-CZ" sz="2000" dirty="0" smtClean="0"/>
            <a:t>- </a:t>
          </a:r>
          <a:r>
            <a:rPr lang="cs-CZ" sz="2000" dirty="0" err="1" smtClean="0"/>
            <a:t>Antworten</a:t>
          </a:r>
          <a:r>
            <a:rPr lang="cs-CZ" sz="2000" dirty="0" smtClean="0"/>
            <a:t> / sloveso </a:t>
          </a:r>
          <a:r>
            <a:rPr lang="cs-CZ" sz="2000" dirty="0" err="1" smtClean="0"/>
            <a:t>fahren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</a:t>
          </a:r>
          <a:r>
            <a:rPr lang="cs-CZ" sz="2000" dirty="0" smtClean="0">
              <a:solidFill>
                <a:schemeClr val="tx1"/>
              </a:solidFill>
            </a:rPr>
            <a:t>28_NJ8_</a:t>
          </a:r>
          <a:r>
            <a:rPr lang="cs-CZ" sz="2000" dirty="0" err="1" smtClean="0">
              <a:solidFill>
                <a:schemeClr val="tx1"/>
              </a:solidFill>
            </a:rPr>
            <a:t>Fahren</a:t>
          </a:r>
          <a:r>
            <a:rPr lang="cs-CZ" sz="2000" dirty="0" smtClean="0">
              <a:solidFill>
                <a:schemeClr val="tx1"/>
              </a:solidFill>
            </a:rPr>
            <a:t> v dialogu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CC1340-E22A-481A-80DA-073AC43EA966}" type="presOf" srcId="{26CBEA56-8CFD-48C0-BD6E-2EB16B1FBF42}" destId="{92E1E9E3-D1F0-4866-9424-7ECC0DD990BC}" srcOrd="1" destOrd="0" presId="urn:microsoft.com/office/officeart/2005/8/layout/target3"/>
    <dgm:cxn modelId="{DB88590A-EE34-4A50-87C5-835A6172E81B}" type="presOf" srcId="{1AE9165A-6B70-4FFD-A49C-881BF73B4F04}" destId="{A9F01C16-B5C0-47B0-9750-F7E5E11674A0}" srcOrd="0" destOrd="0" presId="urn:microsoft.com/office/officeart/2005/8/layout/target3"/>
    <dgm:cxn modelId="{AFC084DC-B7EE-4A9D-ACC4-6A6BB28C7595}" type="presOf" srcId="{D1B46980-6531-4606-95E6-44980827E919}" destId="{6140AFEC-043D-4C43-A2F9-D0F5331DF3A3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A9EAD60F-D3C7-4811-AFB7-409FCAECFCE5}" type="presOf" srcId="{1F4F8BC0-F267-4379-9FE7-6FFC8B64BAD8}" destId="{017154CD-D9A9-4968-AD11-1207A3C4C00A}" srcOrd="1" destOrd="0" presId="urn:microsoft.com/office/officeart/2005/8/layout/target3"/>
    <dgm:cxn modelId="{9E1668BB-A5B2-474E-8D55-36E4F4D136B6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241DA6B5-7F2F-48B1-9CDA-290D2BF21660}" type="presOf" srcId="{1F4F8BC0-F267-4379-9FE7-6FFC8B64BAD8}" destId="{C8857ABF-5052-4733-A46C-0F8B764FF76F}" srcOrd="0" destOrd="0" presId="urn:microsoft.com/office/officeart/2005/8/layout/target3"/>
    <dgm:cxn modelId="{9FF235E5-C2AF-4E70-AD47-6A9DD0A0918E}" type="presOf" srcId="{26CBEA56-8CFD-48C0-BD6E-2EB16B1FBF42}" destId="{5583D5C5-FAFF-4548-819C-80E289F73770}" srcOrd="0" destOrd="0" presId="urn:microsoft.com/office/officeart/2005/8/layout/target3"/>
    <dgm:cxn modelId="{51A2B45A-ED87-4C3E-B5E4-AA3A6A39B91E}" type="presOf" srcId="{D1D4F407-5343-4D3F-B5B9-D407B03CAEB4}" destId="{D005CE8C-CC26-4C3E-AC11-E15060ECD759}" srcOrd="0" destOrd="0" presId="urn:microsoft.com/office/officeart/2005/8/layout/target3"/>
    <dgm:cxn modelId="{4DF16E59-12B9-4C6A-939E-210E0034F97F}" type="presOf" srcId="{1AE9165A-6B70-4FFD-A49C-881BF73B4F04}" destId="{BD3627E9-8FC8-4A2F-B3EA-FAE798EF81D8}" srcOrd="1" destOrd="0" presId="urn:microsoft.com/office/officeart/2005/8/layout/target3"/>
    <dgm:cxn modelId="{B37F847F-B323-4ACC-A960-BD9F71B990E1}" type="presOf" srcId="{757F3AB3-0718-4624-B441-E567A8F0AB56}" destId="{333A1088-737F-45CB-B68E-254E46348037}" srcOrd="0" destOrd="0" presId="urn:microsoft.com/office/officeart/2005/8/layout/target3"/>
    <dgm:cxn modelId="{A9F81B16-AB16-40F6-8AEE-6F009F7361F2}" type="presOf" srcId="{D1B46980-6531-4606-95E6-44980827E919}" destId="{2BE915AB-18AA-4053-B92C-3BFC9ED204BB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FD18E965-FF7C-428A-9701-896BC0478AF3}" type="presParOf" srcId="{333A1088-737F-45CB-B68E-254E46348037}" destId="{F5ABB229-8D3B-4694-996A-96F23CF14429}" srcOrd="0" destOrd="0" presId="urn:microsoft.com/office/officeart/2005/8/layout/target3"/>
    <dgm:cxn modelId="{F2D94DFC-2556-4F3A-B4D3-4D5D62487A17}" type="presParOf" srcId="{333A1088-737F-45CB-B68E-254E46348037}" destId="{F41139FD-01EE-4571-8B17-4FB00FC51163}" srcOrd="1" destOrd="0" presId="urn:microsoft.com/office/officeart/2005/8/layout/target3"/>
    <dgm:cxn modelId="{E5833064-13F6-4913-8DA6-491EBFDC0624}" type="presParOf" srcId="{333A1088-737F-45CB-B68E-254E46348037}" destId="{D005CE8C-CC26-4C3E-AC11-E15060ECD759}" srcOrd="2" destOrd="0" presId="urn:microsoft.com/office/officeart/2005/8/layout/target3"/>
    <dgm:cxn modelId="{9896B293-7461-4FD0-A8CC-71CA6DE64C47}" type="presParOf" srcId="{333A1088-737F-45CB-B68E-254E46348037}" destId="{2C702D82-9B77-49B7-9568-BB8EB47C3372}" srcOrd="3" destOrd="0" presId="urn:microsoft.com/office/officeart/2005/8/layout/target3"/>
    <dgm:cxn modelId="{850A61AD-156E-4202-A6FE-696A6C0EE2D4}" type="presParOf" srcId="{333A1088-737F-45CB-B68E-254E46348037}" destId="{A52A0455-90FF-4808-ABD0-F02540D31D5A}" srcOrd="4" destOrd="0" presId="urn:microsoft.com/office/officeart/2005/8/layout/target3"/>
    <dgm:cxn modelId="{C4BF8C15-B31F-4C66-8C54-6704B69C294A}" type="presParOf" srcId="{333A1088-737F-45CB-B68E-254E46348037}" destId="{6140AFEC-043D-4C43-A2F9-D0F5331DF3A3}" srcOrd="5" destOrd="0" presId="urn:microsoft.com/office/officeart/2005/8/layout/target3"/>
    <dgm:cxn modelId="{2D954E31-BF08-4F23-B311-451EEB48F145}" type="presParOf" srcId="{333A1088-737F-45CB-B68E-254E46348037}" destId="{71A10DEB-455E-4133-A618-0A0EE82A21E3}" srcOrd="6" destOrd="0" presId="urn:microsoft.com/office/officeart/2005/8/layout/target3"/>
    <dgm:cxn modelId="{0118F0E8-54FD-474A-9E7B-6E07A527C6B9}" type="presParOf" srcId="{333A1088-737F-45CB-B68E-254E46348037}" destId="{DA6A876D-6D25-492F-8BDC-9AE6A6CFB1FA}" srcOrd="7" destOrd="0" presId="urn:microsoft.com/office/officeart/2005/8/layout/target3"/>
    <dgm:cxn modelId="{5AF513F7-F19D-42AF-A37F-69A228988A11}" type="presParOf" srcId="{333A1088-737F-45CB-B68E-254E46348037}" destId="{A9F01C16-B5C0-47B0-9750-F7E5E11674A0}" srcOrd="8" destOrd="0" presId="urn:microsoft.com/office/officeart/2005/8/layout/target3"/>
    <dgm:cxn modelId="{A243CA3B-B7E8-42EB-AEBD-82D44D9444B4}" type="presParOf" srcId="{333A1088-737F-45CB-B68E-254E46348037}" destId="{5C0CF724-3222-4429-B09A-F154A62FD507}" srcOrd="9" destOrd="0" presId="urn:microsoft.com/office/officeart/2005/8/layout/target3"/>
    <dgm:cxn modelId="{236C0232-1667-4C7F-B356-03CF40999048}" type="presParOf" srcId="{333A1088-737F-45CB-B68E-254E46348037}" destId="{71A5FEA7-FE77-4220-960F-2AB7AE466FE5}" srcOrd="10" destOrd="0" presId="urn:microsoft.com/office/officeart/2005/8/layout/target3"/>
    <dgm:cxn modelId="{FBE61F3F-7EC8-43BA-AD0D-D001158CB0A4}" type="presParOf" srcId="{333A1088-737F-45CB-B68E-254E46348037}" destId="{C8857ABF-5052-4733-A46C-0F8B764FF76F}" srcOrd="11" destOrd="0" presId="urn:microsoft.com/office/officeart/2005/8/layout/target3"/>
    <dgm:cxn modelId="{1A9736FB-89F7-482E-89C3-B4E06EE6CB7C}" type="presParOf" srcId="{333A1088-737F-45CB-B68E-254E46348037}" destId="{1839E65E-6E97-41D2-A171-98C033275D27}" srcOrd="12" destOrd="0" presId="urn:microsoft.com/office/officeart/2005/8/layout/target3"/>
    <dgm:cxn modelId="{FC29B6E3-2297-489A-A442-3FC23E5AAE4D}" type="presParOf" srcId="{333A1088-737F-45CB-B68E-254E46348037}" destId="{914F10DC-A7FA-462B-9334-03354AC7EA9F}" srcOrd="13" destOrd="0" presId="urn:microsoft.com/office/officeart/2005/8/layout/target3"/>
    <dgm:cxn modelId="{D9F14F31-C3BB-4FAA-9BAE-EC05940B822D}" type="presParOf" srcId="{333A1088-737F-45CB-B68E-254E46348037}" destId="{5583D5C5-FAFF-4548-819C-80E289F73770}" srcOrd="14" destOrd="0" presId="urn:microsoft.com/office/officeart/2005/8/layout/target3"/>
    <dgm:cxn modelId="{3A7E3410-B2AE-492B-B815-82EA5342E243}" type="presParOf" srcId="{333A1088-737F-45CB-B68E-254E46348037}" destId="{AED2198E-93D5-4001-81B4-73124B309672}" srcOrd="15" destOrd="0" presId="urn:microsoft.com/office/officeart/2005/8/layout/target3"/>
    <dgm:cxn modelId="{A327151C-E33E-44E8-BBDD-3481EA7B0CF0}" type="presParOf" srcId="{333A1088-737F-45CB-B68E-254E46348037}" destId="{2BE915AB-18AA-4053-B92C-3BFC9ED204BB}" srcOrd="16" destOrd="0" presId="urn:microsoft.com/office/officeart/2005/8/layout/target3"/>
    <dgm:cxn modelId="{9B92352F-C657-45F7-A0AC-75942183211D}" type="presParOf" srcId="{333A1088-737F-45CB-B68E-254E46348037}" destId="{BD3627E9-8FC8-4A2F-B3EA-FAE798EF81D8}" srcOrd="17" destOrd="0" presId="urn:microsoft.com/office/officeart/2005/8/layout/target3"/>
    <dgm:cxn modelId="{AF7DA3D5-2874-4564-AC49-51A175E0AB30}" type="presParOf" srcId="{333A1088-737F-45CB-B68E-254E46348037}" destId="{017154CD-D9A9-4968-AD11-1207A3C4C00A}" srcOrd="18" destOrd="0" presId="urn:microsoft.com/office/officeart/2005/8/layout/target3"/>
    <dgm:cxn modelId="{A0115BDA-7DFD-4CAA-A2FF-A3E5C0C6FB88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</a:t>
          </a:r>
          <a:r>
            <a:rPr lang="cs-CZ" sz="2000" kern="1200" dirty="0" smtClean="0"/>
            <a:t>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</a:t>
          </a:r>
          <a:r>
            <a:rPr lang="cs-CZ" sz="2000" kern="1200" dirty="0" smtClean="0">
              <a:solidFill>
                <a:schemeClr val="tx1"/>
              </a:solidFill>
            </a:rPr>
            <a:t>28_NJ8_</a:t>
          </a:r>
          <a:r>
            <a:rPr lang="cs-CZ" sz="2000" kern="1200" dirty="0" err="1" smtClean="0">
              <a:solidFill>
                <a:schemeClr val="tx1"/>
              </a:solidFill>
            </a:rPr>
            <a:t>Fahren</a:t>
          </a:r>
          <a:r>
            <a:rPr lang="cs-CZ" sz="2000" kern="1200" dirty="0" smtClean="0">
              <a:solidFill>
                <a:schemeClr val="tx1"/>
              </a:solidFill>
            </a:rPr>
            <a:t> v dialogu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dirty="0" smtClean="0"/>
            <a:t>: </a:t>
          </a:r>
          <a:r>
            <a:rPr lang="cs-CZ" sz="2000" kern="1200" dirty="0" err="1" smtClean="0"/>
            <a:t>Fragen</a:t>
          </a:r>
          <a:r>
            <a:rPr lang="cs-CZ" sz="2000" kern="1200" dirty="0" smtClean="0"/>
            <a:t>- </a:t>
          </a:r>
          <a:r>
            <a:rPr lang="cs-CZ" sz="2000" kern="1200" dirty="0" err="1" smtClean="0"/>
            <a:t>Antworten</a:t>
          </a:r>
          <a:r>
            <a:rPr lang="cs-CZ" sz="2000" kern="1200" dirty="0" smtClean="0"/>
            <a:t> / sloveso </a:t>
          </a:r>
          <a:r>
            <a:rPr lang="cs-CZ" sz="2000" kern="1200" dirty="0" err="1" smtClean="0"/>
            <a:t>fahren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CAB8E5-3221-4EB4-8602-0377C20B852D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056F5E-1517-4148-9086-7EEB46E17F79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4A700-2BA0-43CB-8996-2E38EF8BE126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11F75-2664-4F2C-9912-7B71A563B26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4A700-2BA0-43CB-8996-2E38EF8BE126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11F75-2664-4F2C-9912-7B71A563B26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4A700-2BA0-43CB-8996-2E38EF8BE126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11F75-2664-4F2C-9912-7B71A563B26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4A700-2BA0-43CB-8996-2E38EF8BE126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11F75-2664-4F2C-9912-7B71A563B26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4A700-2BA0-43CB-8996-2E38EF8BE126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11F75-2664-4F2C-9912-7B71A563B26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4A700-2BA0-43CB-8996-2E38EF8BE126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11F75-2664-4F2C-9912-7B71A563B26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4A700-2BA0-43CB-8996-2E38EF8BE126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11F75-2664-4F2C-9912-7B71A563B26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4A700-2BA0-43CB-8996-2E38EF8BE126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11F75-2664-4F2C-9912-7B71A563B26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4A700-2BA0-43CB-8996-2E38EF8BE126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11F75-2664-4F2C-9912-7B71A563B26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4A700-2BA0-43CB-8996-2E38EF8BE126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11F75-2664-4F2C-9912-7B71A563B26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4A700-2BA0-43CB-8996-2E38EF8BE126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F11F75-2664-4F2C-9912-7B71A563B26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chemeClr val="accent2">
                <a:lumMod val="75000"/>
                <a:alpha val="26000"/>
              </a:schemeClr>
            </a:gs>
          </a:gsLst>
          <a:lin ang="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54A700-2BA0-43CB-8996-2E38EF8BE126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F11F75-2664-4F2C-9912-7B71A563B262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196752"/>
            <a:ext cx="8244408" cy="4918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německého jazyka v 8.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4 – 7 Odpovídáme na otázky ( typ ano-ne).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8 – 10 Odpovídáme na otázky doplňovací-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wohin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?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wann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?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11 – 16 Tvoříme otázky typ ano-ne i doplňovací.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17 – přiřazování odpovědí k otázkám / přepnout z prezentace a přetahovat žlutá pole/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err="1" smtClean="0"/>
              <a:t>Antwortet</a:t>
            </a:r>
            <a:r>
              <a:rPr lang="cs-CZ" sz="3600" dirty="0" smtClean="0"/>
              <a:t> !</a:t>
            </a:r>
            <a:endParaRPr lang="de-DE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196752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7200" dirty="0" err="1" smtClean="0"/>
              <a:t>Fährst</a:t>
            </a:r>
            <a:r>
              <a:rPr lang="cs-CZ" sz="7200" dirty="0" smtClean="0"/>
              <a:t> </a:t>
            </a:r>
            <a:r>
              <a:rPr lang="cs-CZ" sz="7200" dirty="0" err="1" smtClean="0"/>
              <a:t>du</a:t>
            </a:r>
            <a:r>
              <a:rPr lang="cs-CZ" sz="7200" dirty="0" smtClean="0"/>
              <a:t> nach Salzburg ?</a:t>
            </a:r>
            <a:endParaRPr lang="de-DE" sz="7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3645024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  </a:t>
            </a:r>
            <a:r>
              <a:rPr lang="cs-CZ" sz="9600" dirty="0" err="1" smtClean="0"/>
              <a:t>Nein</a:t>
            </a:r>
            <a:r>
              <a:rPr lang="cs-CZ" sz="9600" dirty="0" smtClean="0"/>
              <a:t>,   ………</a:t>
            </a:r>
            <a:endParaRPr lang="de-DE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849694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  </a:t>
            </a:r>
            <a:r>
              <a:rPr lang="cs-CZ" sz="6600" dirty="0" err="1" smtClean="0"/>
              <a:t>Frau</a:t>
            </a:r>
            <a:r>
              <a:rPr lang="cs-CZ" sz="6600" dirty="0" smtClean="0"/>
              <a:t> Schwarz, </a:t>
            </a:r>
            <a:r>
              <a:rPr lang="cs-CZ" sz="6600" dirty="0" err="1" smtClean="0"/>
              <a:t>fahren</a:t>
            </a:r>
            <a:r>
              <a:rPr lang="cs-CZ" sz="6600" dirty="0" smtClean="0"/>
              <a:t> </a:t>
            </a:r>
            <a:r>
              <a:rPr lang="cs-CZ" sz="6600" dirty="0" err="1" smtClean="0"/>
              <a:t>Sie</a:t>
            </a:r>
            <a:r>
              <a:rPr lang="cs-CZ" sz="6600" dirty="0" smtClean="0"/>
              <a:t> nach </a:t>
            </a:r>
            <a:r>
              <a:rPr lang="cs-CZ" sz="6600" dirty="0" err="1" smtClean="0"/>
              <a:t>Ungarn</a:t>
            </a:r>
            <a:r>
              <a:rPr lang="cs-CZ" sz="6600" dirty="0" smtClean="0"/>
              <a:t> ?</a:t>
            </a:r>
            <a:endParaRPr lang="de-DE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4005064"/>
            <a:ext cx="820891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  </a:t>
            </a:r>
            <a:r>
              <a:rPr lang="cs-CZ" sz="8800" dirty="0" err="1" smtClean="0"/>
              <a:t>Nein</a:t>
            </a:r>
            <a:r>
              <a:rPr lang="cs-CZ" sz="8800" dirty="0" smtClean="0"/>
              <a:t>,…………</a:t>
            </a:r>
            <a:endParaRPr lang="de-DE" sz="8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84969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   </a:t>
            </a:r>
            <a:r>
              <a:rPr lang="cs-CZ" sz="7200" dirty="0" err="1" smtClean="0"/>
              <a:t>Fährst</a:t>
            </a:r>
            <a:r>
              <a:rPr lang="cs-CZ" sz="7200" dirty="0" smtClean="0"/>
              <a:t> </a:t>
            </a:r>
            <a:r>
              <a:rPr lang="cs-CZ" sz="7200" dirty="0" err="1" smtClean="0"/>
              <a:t>du</a:t>
            </a:r>
            <a:r>
              <a:rPr lang="cs-CZ" sz="7200" dirty="0" smtClean="0"/>
              <a:t>  in </a:t>
            </a:r>
            <a:r>
              <a:rPr lang="cs-CZ" sz="7200" dirty="0" err="1" smtClean="0"/>
              <a:t>die</a:t>
            </a:r>
            <a:r>
              <a:rPr lang="cs-CZ" sz="7200" dirty="0" smtClean="0"/>
              <a:t> </a:t>
            </a:r>
            <a:r>
              <a:rPr lang="cs-CZ" sz="7200" dirty="0" err="1" smtClean="0"/>
              <a:t>Schweiz</a:t>
            </a:r>
            <a:r>
              <a:rPr lang="cs-CZ" sz="7200" dirty="0" smtClean="0"/>
              <a:t>  </a:t>
            </a:r>
            <a:r>
              <a:rPr lang="cs-CZ" sz="7200" dirty="0" err="1" smtClean="0"/>
              <a:t>im</a:t>
            </a:r>
            <a:r>
              <a:rPr lang="cs-CZ" sz="7200" dirty="0" smtClean="0"/>
              <a:t>  Sommer?</a:t>
            </a:r>
            <a:endParaRPr lang="de-DE" sz="7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4293096"/>
            <a:ext cx="77048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9600" dirty="0" err="1" smtClean="0"/>
              <a:t>Nein</a:t>
            </a:r>
            <a:r>
              <a:rPr lang="cs-CZ" sz="9600" dirty="0" smtClean="0"/>
              <a:t>,………</a:t>
            </a:r>
            <a:endParaRPr lang="de-DE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86044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  </a:t>
            </a:r>
            <a:r>
              <a:rPr lang="cs-CZ" sz="8000" dirty="0" err="1" smtClean="0"/>
              <a:t>Möchtest</a:t>
            </a:r>
            <a:r>
              <a:rPr lang="cs-CZ" sz="8000" dirty="0" smtClean="0"/>
              <a:t> </a:t>
            </a:r>
            <a:r>
              <a:rPr lang="cs-CZ" sz="8000" dirty="0" err="1" smtClean="0"/>
              <a:t>du</a:t>
            </a:r>
            <a:r>
              <a:rPr lang="cs-CZ" sz="8000" dirty="0" smtClean="0"/>
              <a:t> </a:t>
            </a:r>
            <a:r>
              <a:rPr lang="cs-CZ" sz="8000" dirty="0" err="1" smtClean="0"/>
              <a:t>im</a:t>
            </a:r>
            <a:r>
              <a:rPr lang="cs-CZ" sz="8000" dirty="0" smtClean="0"/>
              <a:t>  </a:t>
            </a:r>
            <a:r>
              <a:rPr lang="cs-CZ" sz="8000" dirty="0" err="1" smtClean="0"/>
              <a:t>Herbst</a:t>
            </a:r>
            <a:r>
              <a:rPr lang="cs-CZ" sz="8000" dirty="0" smtClean="0"/>
              <a:t> </a:t>
            </a:r>
            <a:r>
              <a:rPr lang="cs-CZ" sz="8000" dirty="0" err="1" smtClean="0"/>
              <a:t>fahren</a:t>
            </a:r>
            <a:r>
              <a:rPr lang="cs-CZ" sz="8000" dirty="0" smtClean="0"/>
              <a:t> ?</a:t>
            </a:r>
            <a:endParaRPr lang="de-DE" sz="8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3933056"/>
            <a:ext cx="83529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9600" dirty="0" err="1" smtClean="0"/>
              <a:t>Nein</a:t>
            </a:r>
            <a:r>
              <a:rPr lang="cs-CZ" sz="9600" dirty="0" smtClean="0"/>
              <a:t>, </a:t>
            </a:r>
            <a:r>
              <a:rPr lang="cs-CZ" sz="9600" dirty="0" err="1" smtClean="0"/>
              <a:t>lieber</a:t>
            </a:r>
            <a:r>
              <a:rPr lang="cs-CZ" sz="9600" dirty="0" smtClean="0"/>
              <a:t> …….</a:t>
            </a:r>
            <a:endParaRPr lang="de-DE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36712"/>
            <a:ext cx="828092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8800" dirty="0" smtClean="0"/>
              <a:t> </a:t>
            </a:r>
            <a:r>
              <a:rPr lang="cs-CZ" sz="8800" dirty="0" err="1" smtClean="0"/>
              <a:t>Wohin</a:t>
            </a:r>
            <a:r>
              <a:rPr lang="cs-CZ" sz="8800" dirty="0" smtClean="0"/>
              <a:t> </a:t>
            </a:r>
            <a:r>
              <a:rPr lang="cs-CZ" sz="8800" dirty="0" err="1" smtClean="0"/>
              <a:t>möchtest</a:t>
            </a:r>
            <a:r>
              <a:rPr lang="cs-CZ" sz="8800" dirty="0" smtClean="0"/>
              <a:t> </a:t>
            </a:r>
            <a:r>
              <a:rPr lang="cs-CZ" sz="8800" dirty="0" err="1" smtClean="0"/>
              <a:t>du</a:t>
            </a:r>
            <a:r>
              <a:rPr lang="cs-CZ" sz="8800" dirty="0" smtClean="0"/>
              <a:t> </a:t>
            </a:r>
            <a:r>
              <a:rPr lang="cs-CZ" sz="8800" dirty="0" err="1" smtClean="0"/>
              <a:t>fahren</a:t>
            </a:r>
            <a:r>
              <a:rPr lang="cs-CZ" sz="8800" dirty="0" smtClean="0"/>
              <a:t> ?</a:t>
            </a:r>
            <a:endParaRPr lang="de-DE" sz="8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692696"/>
            <a:ext cx="882047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8000" dirty="0" err="1" smtClean="0"/>
              <a:t>Frau</a:t>
            </a:r>
            <a:r>
              <a:rPr lang="cs-CZ" sz="8000" dirty="0" smtClean="0"/>
              <a:t> Schwarz, </a:t>
            </a:r>
            <a:r>
              <a:rPr lang="cs-CZ" sz="8000" dirty="0" err="1" smtClean="0"/>
              <a:t>wann</a:t>
            </a:r>
            <a:r>
              <a:rPr lang="cs-CZ" sz="8000" dirty="0" smtClean="0"/>
              <a:t> </a:t>
            </a:r>
            <a:r>
              <a:rPr lang="cs-CZ" sz="8000" dirty="0" err="1" smtClean="0"/>
              <a:t>möchten</a:t>
            </a:r>
            <a:r>
              <a:rPr lang="cs-CZ" sz="8000" dirty="0" smtClean="0"/>
              <a:t> </a:t>
            </a:r>
            <a:r>
              <a:rPr lang="cs-CZ" sz="8000" dirty="0" err="1" smtClean="0"/>
              <a:t>Sie</a:t>
            </a:r>
            <a:r>
              <a:rPr lang="cs-CZ" sz="8000" dirty="0" smtClean="0"/>
              <a:t> in </a:t>
            </a:r>
            <a:r>
              <a:rPr lang="cs-CZ" sz="8000" dirty="0" err="1" smtClean="0"/>
              <a:t>die</a:t>
            </a:r>
            <a:r>
              <a:rPr lang="cs-CZ" sz="8000" dirty="0" smtClean="0"/>
              <a:t> </a:t>
            </a:r>
            <a:r>
              <a:rPr lang="cs-CZ" sz="8000" dirty="0" err="1" smtClean="0"/>
              <a:t>Slowakei</a:t>
            </a:r>
            <a:r>
              <a:rPr lang="cs-CZ" sz="8000" dirty="0" smtClean="0"/>
              <a:t> </a:t>
            </a:r>
            <a:r>
              <a:rPr lang="cs-CZ" sz="8000" dirty="0" err="1" smtClean="0"/>
              <a:t>fahren</a:t>
            </a:r>
            <a:r>
              <a:rPr lang="cs-CZ" sz="8000" dirty="0" smtClean="0"/>
              <a:t> ?</a:t>
            </a:r>
            <a:endParaRPr lang="de-DE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0648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8000" dirty="0" err="1" smtClean="0"/>
              <a:t>Wann</a:t>
            </a:r>
            <a:r>
              <a:rPr lang="cs-CZ" sz="8000" dirty="0" smtClean="0"/>
              <a:t> </a:t>
            </a:r>
            <a:r>
              <a:rPr lang="cs-CZ" sz="8000" dirty="0" err="1" smtClean="0"/>
              <a:t>möchtest</a:t>
            </a:r>
            <a:r>
              <a:rPr lang="cs-CZ" sz="8000" dirty="0" smtClean="0"/>
              <a:t> </a:t>
            </a:r>
            <a:r>
              <a:rPr lang="cs-CZ" sz="8000" dirty="0" err="1" smtClean="0"/>
              <a:t>du</a:t>
            </a:r>
            <a:r>
              <a:rPr lang="cs-CZ" sz="8000" dirty="0" smtClean="0"/>
              <a:t> in </a:t>
            </a:r>
            <a:r>
              <a:rPr lang="cs-CZ" sz="8000" dirty="0" err="1" smtClean="0"/>
              <a:t>die</a:t>
            </a:r>
            <a:r>
              <a:rPr lang="cs-CZ" sz="8000" dirty="0" smtClean="0"/>
              <a:t> </a:t>
            </a:r>
            <a:r>
              <a:rPr lang="cs-CZ" sz="8000" dirty="0" err="1" smtClean="0"/>
              <a:t>Slowakei</a:t>
            </a:r>
            <a:r>
              <a:rPr lang="cs-CZ" sz="8000" dirty="0" smtClean="0"/>
              <a:t> </a:t>
            </a:r>
            <a:r>
              <a:rPr lang="cs-CZ" sz="8000" dirty="0" err="1" smtClean="0"/>
              <a:t>fahren</a:t>
            </a:r>
            <a:r>
              <a:rPr lang="cs-CZ" sz="8000" dirty="0" smtClean="0"/>
              <a:t> ?</a:t>
            </a:r>
            <a:endParaRPr lang="de-DE" sz="8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60648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</a:t>
            </a:r>
            <a:r>
              <a:rPr lang="cs-CZ" sz="3600" dirty="0" err="1" smtClean="0"/>
              <a:t>Bildet</a:t>
            </a:r>
            <a:r>
              <a:rPr lang="cs-CZ" sz="3600" dirty="0" smtClean="0"/>
              <a:t> </a:t>
            </a:r>
            <a:r>
              <a:rPr lang="cs-CZ" sz="3600" dirty="0" err="1" smtClean="0"/>
              <a:t>Fragen</a:t>
            </a:r>
            <a:r>
              <a:rPr lang="cs-CZ" sz="3600" dirty="0" smtClean="0"/>
              <a:t> !</a:t>
            </a:r>
            <a:endParaRPr lang="de-DE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221088"/>
            <a:ext cx="77768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  </a:t>
            </a:r>
            <a:r>
              <a:rPr lang="cs-CZ" sz="6600" dirty="0" err="1" smtClean="0"/>
              <a:t>Wir</a:t>
            </a:r>
            <a:r>
              <a:rPr lang="cs-CZ" sz="6600" dirty="0" smtClean="0"/>
              <a:t> </a:t>
            </a:r>
            <a:r>
              <a:rPr lang="cs-CZ" sz="6600" dirty="0" err="1" smtClean="0"/>
              <a:t>möchten</a:t>
            </a:r>
            <a:r>
              <a:rPr lang="cs-CZ" sz="6600" dirty="0" smtClean="0"/>
              <a:t> nach </a:t>
            </a:r>
            <a:r>
              <a:rPr lang="cs-CZ" sz="6600" dirty="0" err="1" smtClean="0"/>
              <a:t>Italien</a:t>
            </a:r>
            <a:r>
              <a:rPr lang="cs-CZ" sz="6600" dirty="0" smtClean="0"/>
              <a:t> </a:t>
            </a:r>
            <a:r>
              <a:rPr lang="cs-CZ" sz="6600" dirty="0" err="1" smtClean="0"/>
              <a:t>fahren</a:t>
            </a:r>
            <a:r>
              <a:rPr lang="cs-CZ" sz="6600" dirty="0" smtClean="0"/>
              <a:t>.</a:t>
            </a:r>
            <a:endParaRPr lang="de-DE" sz="6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196752"/>
            <a:ext cx="835292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cs-CZ" sz="6600" dirty="0" err="1" smtClean="0"/>
              <a:t>Wohin</a:t>
            </a:r>
            <a:r>
              <a:rPr lang="cs-CZ" sz="6600" dirty="0" smtClean="0"/>
              <a:t> </a:t>
            </a:r>
            <a:r>
              <a:rPr lang="cs-CZ" sz="6600" dirty="0" err="1" smtClean="0"/>
              <a:t>möchtet</a:t>
            </a:r>
            <a:r>
              <a:rPr lang="cs-CZ" sz="6600" dirty="0" smtClean="0"/>
              <a:t> </a:t>
            </a:r>
            <a:r>
              <a:rPr lang="cs-CZ" sz="6600" dirty="0" err="1" smtClean="0"/>
              <a:t>ihr</a:t>
            </a:r>
            <a:r>
              <a:rPr lang="cs-CZ" sz="6600" dirty="0" smtClean="0"/>
              <a:t> </a:t>
            </a:r>
            <a:r>
              <a:rPr lang="cs-CZ" sz="6600" dirty="0" err="1" smtClean="0"/>
              <a:t>fahren</a:t>
            </a:r>
            <a:r>
              <a:rPr lang="cs-CZ" sz="6600" dirty="0" smtClean="0"/>
              <a:t>?</a:t>
            </a:r>
            <a:endParaRPr lang="de-DE" sz="6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365104"/>
            <a:ext cx="56166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   </a:t>
            </a:r>
            <a:r>
              <a:rPr lang="cs-CZ" sz="8000" dirty="0" err="1" smtClean="0"/>
              <a:t>Ja</a:t>
            </a:r>
            <a:r>
              <a:rPr lang="cs-CZ" sz="8000" dirty="0" smtClean="0"/>
              <a:t>, </a:t>
            </a:r>
            <a:r>
              <a:rPr lang="cs-CZ" sz="8000" dirty="0" err="1" smtClean="0"/>
              <a:t>im</a:t>
            </a:r>
            <a:r>
              <a:rPr lang="cs-CZ" sz="8000" dirty="0" smtClean="0"/>
              <a:t> </a:t>
            </a:r>
            <a:r>
              <a:rPr lang="cs-CZ" sz="8000" dirty="0" err="1" smtClean="0"/>
              <a:t>Mai</a:t>
            </a:r>
            <a:r>
              <a:rPr lang="cs-CZ" sz="8000" dirty="0" smtClean="0"/>
              <a:t>.</a:t>
            </a:r>
            <a:endParaRPr lang="de-DE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548680"/>
            <a:ext cx="756084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   </a:t>
            </a:r>
            <a:r>
              <a:rPr lang="cs-CZ" sz="6600" dirty="0" err="1" smtClean="0"/>
              <a:t>Fährst</a:t>
            </a:r>
            <a:r>
              <a:rPr lang="cs-CZ" sz="6600" dirty="0" smtClean="0"/>
              <a:t> </a:t>
            </a:r>
            <a:r>
              <a:rPr lang="cs-CZ" sz="6600" dirty="0" err="1" smtClean="0"/>
              <a:t>du</a:t>
            </a:r>
            <a:r>
              <a:rPr lang="cs-CZ" sz="6600" dirty="0" smtClean="0"/>
              <a:t> </a:t>
            </a:r>
            <a:r>
              <a:rPr lang="cs-CZ" sz="6600" dirty="0" err="1" smtClean="0"/>
              <a:t>im</a:t>
            </a:r>
            <a:r>
              <a:rPr lang="cs-CZ" sz="6600" dirty="0" smtClean="0"/>
              <a:t> </a:t>
            </a:r>
            <a:r>
              <a:rPr lang="cs-CZ" sz="6600" dirty="0" err="1" smtClean="0"/>
              <a:t>Frühling</a:t>
            </a:r>
            <a:r>
              <a:rPr lang="cs-CZ" sz="6600" dirty="0" smtClean="0"/>
              <a:t>?</a:t>
            </a:r>
            <a:endParaRPr lang="de-DE" sz="6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3861048"/>
            <a:ext cx="83529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8000" dirty="0" err="1" smtClean="0"/>
              <a:t>Nein</a:t>
            </a:r>
            <a:r>
              <a:rPr lang="cs-CZ" sz="8000" dirty="0" smtClean="0"/>
              <a:t>, </a:t>
            </a:r>
            <a:r>
              <a:rPr lang="cs-CZ" sz="8000" dirty="0" err="1" smtClean="0"/>
              <a:t>im</a:t>
            </a:r>
            <a:r>
              <a:rPr lang="cs-CZ" sz="8000" dirty="0" smtClean="0"/>
              <a:t> Winter.</a:t>
            </a:r>
            <a:endParaRPr lang="de-DE" sz="8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836712"/>
            <a:ext cx="79928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8000" dirty="0" err="1" smtClean="0"/>
              <a:t>Fährst</a:t>
            </a:r>
            <a:r>
              <a:rPr lang="cs-CZ" sz="8000" dirty="0" smtClean="0"/>
              <a:t> </a:t>
            </a:r>
            <a:r>
              <a:rPr lang="cs-CZ" sz="8000" dirty="0" err="1" smtClean="0"/>
              <a:t>du</a:t>
            </a:r>
            <a:r>
              <a:rPr lang="cs-CZ" sz="8000" dirty="0" smtClean="0"/>
              <a:t> </a:t>
            </a:r>
            <a:r>
              <a:rPr lang="cs-CZ" sz="8000" dirty="0" err="1" smtClean="0"/>
              <a:t>im</a:t>
            </a:r>
            <a:r>
              <a:rPr lang="cs-CZ" sz="8000" dirty="0" smtClean="0"/>
              <a:t> Juni?</a:t>
            </a:r>
            <a:endParaRPr lang="de-DE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933056"/>
            <a:ext cx="813690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6600" dirty="0" smtClean="0"/>
              <a:t>In den </a:t>
            </a:r>
            <a:r>
              <a:rPr lang="cs-CZ" sz="6600" dirty="0" err="1" smtClean="0"/>
              <a:t>Ferien</a:t>
            </a:r>
            <a:r>
              <a:rPr lang="cs-CZ" sz="6600" dirty="0" smtClean="0"/>
              <a:t>,  </a:t>
            </a:r>
            <a:r>
              <a:rPr lang="cs-CZ" sz="6600" dirty="0" err="1" smtClean="0"/>
              <a:t>im</a:t>
            </a:r>
            <a:r>
              <a:rPr lang="cs-CZ" sz="6600" dirty="0" smtClean="0"/>
              <a:t> August.</a:t>
            </a:r>
            <a:endParaRPr lang="de-DE" sz="6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908720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7200" dirty="0" err="1" smtClean="0"/>
              <a:t>Wann</a:t>
            </a:r>
            <a:r>
              <a:rPr lang="cs-CZ" sz="7200" dirty="0" smtClean="0"/>
              <a:t> </a:t>
            </a:r>
            <a:r>
              <a:rPr lang="cs-CZ" sz="7200" dirty="0" err="1" smtClean="0"/>
              <a:t>fahrt</a:t>
            </a:r>
            <a:r>
              <a:rPr lang="cs-CZ" sz="7200" dirty="0" smtClean="0"/>
              <a:t> </a:t>
            </a:r>
            <a:r>
              <a:rPr lang="cs-CZ" sz="7200" dirty="0" err="1" smtClean="0"/>
              <a:t>ihr</a:t>
            </a:r>
            <a:r>
              <a:rPr lang="cs-CZ" sz="7200" dirty="0" smtClean="0"/>
              <a:t> ?</a:t>
            </a:r>
            <a:endParaRPr lang="de-DE" sz="7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9512" y="3717032"/>
            <a:ext cx="871296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6600" dirty="0" err="1" smtClean="0"/>
              <a:t>Sie</a:t>
            </a:r>
            <a:r>
              <a:rPr lang="cs-CZ" sz="6600" dirty="0" smtClean="0"/>
              <a:t> </a:t>
            </a:r>
            <a:r>
              <a:rPr lang="cs-CZ" sz="6600" dirty="0" err="1" smtClean="0"/>
              <a:t>möchte</a:t>
            </a:r>
            <a:r>
              <a:rPr lang="cs-CZ" sz="6600" dirty="0" smtClean="0"/>
              <a:t> </a:t>
            </a:r>
            <a:r>
              <a:rPr lang="cs-CZ" sz="6600" dirty="0" err="1" smtClean="0"/>
              <a:t>eine</a:t>
            </a:r>
            <a:r>
              <a:rPr lang="cs-CZ" sz="6600" dirty="0" smtClean="0"/>
              <a:t> Galerie </a:t>
            </a:r>
            <a:r>
              <a:rPr lang="cs-CZ" sz="6600" dirty="0" err="1" smtClean="0"/>
              <a:t>besuchen</a:t>
            </a:r>
            <a:r>
              <a:rPr lang="cs-CZ" sz="6600" dirty="0" smtClean="0"/>
              <a:t>.</a:t>
            </a:r>
            <a:endParaRPr lang="de-DE" sz="6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60648"/>
            <a:ext cx="813690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6600" dirty="0" err="1" smtClean="0"/>
              <a:t>Was</a:t>
            </a:r>
            <a:r>
              <a:rPr lang="cs-CZ" sz="6600" dirty="0" smtClean="0"/>
              <a:t> </a:t>
            </a:r>
            <a:r>
              <a:rPr lang="cs-CZ" sz="6600" dirty="0" err="1" smtClean="0"/>
              <a:t>möchte</a:t>
            </a:r>
            <a:r>
              <a:rPr lang="cs-CZ" sz="6600" dirty="0" smtClean="0"/>
              <a:t> </a:t>
            </a:r>
            <a:r>
              <a:rPr lang="cs-CZ" sz="6600" dirty="0" err="1" smtClean="0"/>
              <a:t>deine</a:t>
            </a:r>
            <a:r>
              <a:rPr lang="cs-CZ" sz="6600" dirty="0" smtClean="0"/>
              <a:t> </a:t>
            </a:r>
            <a:r>
              <a:rPr lang="cs-CZ" sz="6600" dirty="0" err="1" smtClean="0"/>
              <a:t>Schwester</a:t>
            </a:r>
            <a:r>
              <a:rPr lang="cs-CZ" sz="6600" dirty="0" smtClean="0"/>
              <a:t> dort </a:t>
            </a:r>
            <a:r>
              <a:rPr lang="cs-CZ" sz="6600" dirty="0" err="1" smtClean="0"/>
              <a:t>besuchen</a:t>
            </a:r>
            <a:r>
              <a:rPr lang="cs-CZ" sz="6600" dirty="0" smtClean="0"/>
              <a:t> ?</a:t>
            </a:r>
            <a:endParaRPr lang="de-DE" sz="6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3861048"/>
            <a:ext cx="864096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6600" dirty="0" err="1" smtClean="0"/>
              <a:t>Nein</a:t>
            </a:r>
            <a:r>
              <a:rPr lang="cs-CZ" sz="6600" dirty="0" smtClean="0"/>
              <a:t>, </a:t>
            </a:r>
            <a:r>
              <a:rPr lang="cs-CZ" sz="6600" dirty="0" err="1" smtClean="0"/>
              <a:t>ich</a:t>
            </a:r>
            <a:r>
              <a:rPr lang="cs-CZ" sz="6600" dirty="0" smtClean="0"/>
              <a:t> </a:t>
            </a:r>
            <a:r>
              <a:rPr lang="cs-CZ" sz="6600" dirty="0" err="1" smtClean="0"/>
              <a:t>möchte</a:t>
            </a:r>
            <a:r>
              <a:rPr lang="cs-CZ" sz="6600" dirty="0" smtClean="0"/>
              <a:t> dort Koloseum </a:t>
            </a:r>
            <a:r>
              <a:rPr lang="cs-CZ" sz="6600" dirty="0" err="1" smtClean="0"/>
              <a:t>fotografieren</a:t>
            </a:r>
            <a:r>
              <a:rPr lang="cs-CZ" sz="6600" dirty="0" smtClean="0"/>
              <a:t>.  </a:t>
            </a:r>
            <a:endParaRPr lang="de-DE" sz="6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60648"/>
            <a:ext cx="86409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6600" dirty="0" smtClean="0"/>
              <a:t> </a:t>
            </a:r>
            <a:r>
              <a:rPr lang="cs-CZ" sz="6600" dirty="0" err="1" smtClean="0"/>
              <a:t>Möchtest</a:t>
            </a:r>
            <a:r>
              <a:rPr lang="cs-CZ" sz="6600" dirty="0" smtClean="0"/>
              <a:t> </a:t>
            </a:r>
            <a:r>
              <a:rPr lang="cs-CZ" sz="6600" dirty="0" err="1" smtClean="0"/>
              <a:t>du</a:t>
            </a:r>
            <a:r>
              <a:rPr lang="cs-CZ" sz="6600" dirty="0" smtClean="0"/>
              <a:t> dort </a:t>
            </a:r>
            <a:endParaRPr lang="de-DE" sz="6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1412776"/>
            <a:ext cx="74168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3600" b="1" dirty="0" err="1" smtClean="0"/>
              <a:t>im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Meer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baden</a:t>
            </a:r>
            <a:r>
              <a:rPr lang="cs-CZ" sz="3600" b="1" dirty="0" smtClean="0"/>
              <a:t> ?</a:t>
            </a:r>
          </a:p>
          <a:p>
            <a:r>
              <a:rPr lang="cs-CZ" sz="3600" b="1" dirty="0"/>
              <a:t> 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eine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Stadt</a:t>
            </a:r>
            <a:r>
              <a:rPr lang="cs-CZ" sz="3600" b="1" dirty="0" smtClean="0"/>
              <a:t>  / Milano, Florencie, Roma,  …  /   </a:t>
            </a:r>
            <a:r>
              <a:rPr lang="cs-CZ" sz="3600" b="1" dirty="0" err="1" smtClean="0"/>
              <a:t>besuchen</a:t>
            </a:r>
            <a:r>
              <a:rPr lang="cs-CZ" sz="3600" b="1" dirty="0" smtClean="0"/>
              <a:t> ?</a:t>
            </a:r>
            <a:endParaRPr lang="de-DE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539552" y="836712"/>
            <a:ext cx="496855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Nach </a:t>
            </a:r>
            <a:r>
              <a:rPr lang="cs-CZ" sz="36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Frankreich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de-DE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260648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600" dirty="0" err="1" smtClean="0"/>
              <a:t>Wohin</a:t>
            </a:r>
            <a:r>
              <a:rPr lang="cs-CZ" sz="3600" dirty="0" smtClean="0"/>
              <a:t> </a:t>
            </a:r>
            <a:r>
              <a:rPr lang="cs-CZ" sz="3600" dirty="0" err="1" smtClean="0"/>
              <a:t>fährst</a:t>
            </a:r>
            <a:r>
              <a:rPr lang="cs-CZ" sz="3600" dirty="0" smtClean="0"/>
              <a:t> </a:t>
            </a:r>
            <a:r>
              <a:rPr lang="cs-CZ" sz="3600" dirty="0" err="1" smtClean="0"/>
              <a:t>du</a:t>
            </a:r>
            <a:r>
              <a:rPr lang="cs-CZ" sz="3600" dirty="0" smtClean="0"/>
              <a:t> in den </a:t>
            </a:r>
            <a:r>
              <a:rPr lang="cs-CZ" sz="3600" dirty="0" err="1" smtClean="0"/>
              <a:t>Ferien</a:t>
            </a:r>
            <a:r>
              <a:rPr lang="cs-CZ" sz="3600" dirty="0" smtClean="0"/>
              <a:t> ? </a:t>
            </a:r>
            <a:endParaRPr lang="de-DE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556792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3600" dirty="0" err="1" smtClean="0"/>
              <a:t>Wünschen</a:t>
            </a:r>
            <a:r>
              <a:rPr lang="cs-CZ" sz="3600" dirty="0" smtClean="0"/>
              <a:t> </a:t>
            </a:r>
            <a:r>
              <a:rPr lang="cs-CZ" sz="3600" dirty="0" err="1" smtClean="0"/>
              <a:t>Sie</a:t>
            </a:r>
            <a:r>
              <a:rPr lang="cs-CZ" sz="3600" dirty="0" smtClean="0"/>
              <a:t> </a:t>
            </a:r>
            <a:r>
              <a:rPr lang="cs-CZ" sz="3600" dirty="0" err="1" smtClean="0"/>
              <a:t>eine</a:t>
            </a:r>
            <a:r>
              <a:rPr lang="cs-CZ" sz="3600" dirty="0" smtClean="0"/>
              <a:t> </a:t>
            </a:r>
            <a:r>
              <a:rPr lang="cs-CZ" sz="3600" dirty="0" err="1" smtClean="0"/>
              <a:t>Platzkarte</a:t>
            </a:r>
            <a:r>
              <a:rPr lang="cs-CZ" sz="3600" dirty="0" smtClean="0"/>
              <a:t> ?</a:t>
            </a:r>
            <a:endParaRPr lang="de-DE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2708920"/>
            <a:ext cx="6804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3600" dirty="0" err="1" smtClean="0"/>
              <a:t>Möchten</a:t>
            </a:r>
            <a:r>
              <a:rPr lang="cs-CZ" sz="3600" dirty="0" smtClean="0"/>
              <a:t> </a:t>
            </a:r>
            <a:r>
              <a:rPr lang="cs-CZ" sz="3600" dirty="0" err="1" smtClean="0"/>
              <a:t>Sie</a:t>
            </a:r>
            <a:r>
              <a:rPr lang="cs-CZ" sz="3600" dirty="0" smtClean="0"/>
              <a:t> </a:t>
            </a:r>
            <a:r>
              <a:rPr lang="cs-CZ" sz="3600" dirty="0" err="1" smtClean="0"/>
              <a:t>am</a:t>
            </a:r>
            <a:r>
              <a:rPr lang="cs-CZ" sz="3600" dirty="0" smtClean="0"/>
              <a:t> </a:t>
            </a:r>
            <a:r>
              <a:rPr lang="cs-CZ" sz="3600" dirty="0" err="1" smtClean="0"/>
              <a:t>Mittwoch</a:t>
            </a:r>
            <a:r>
              <a:rPr lang="cs-CZ" sz="3600" dirty="0" smtClean="0"/>
              <a:t> </a:t>
            </a:r>
            <a:r>
              <a:rPr lang="cs-CZ" sz="3600" dirty="0" err="1" smtClean="0"/>
              <a:t>fahren</a:t>
            </a:r>
            <a:r>
              <a:rPr lang="cs-CZ" sz="3600" dirty="0" smtClean="0"/>
              <a:t>?</a:t>
            </a:r>
            <a:endParaRPr lang="de-DE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4149080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</a:t>
            </a:r>
            <a:r>
              <a:rPr lang="cs-CZ" sz="3600" dirty="0" err="1" smtClean="0"/>
              <a:t>Wann</a:t>
            </a:r>
            <a:r>
              <a:rPr lang="cs-CZ" sz="3600" dirty="0" smtClean="0"/>
              <a:t> </a:t>
            </a:r>
            <a:r>
              <a:rPr lang="cs-CZ" sz="3600" dirty="0" err="1" smtClean="0"/>
              <a:t>fahren</a:t>
            </a:r>
            <a:r>
              <a:rPr lang="cs-CZ" sz="3600" dirty="0" smtClean="0"/>
              <a:t> </a:t>
            </a:r>
            <a:r>
              <a:rPr lang="cs-CZ" sz="3600" dirty="0" err="1" smtClean="0"/>
              <a:t>Sie</a:t>
            </a:r>
            <a:r>
              <a:rPr lang="cs-CZ" sz="3600" dirty="0" smtClean="0"/>
              <a:t> ?</a:t>
            </a:r>
            <a:endParaRPr lang="de-DE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5301208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endParaRPr lang="de-DE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5301208"/>
            <a:ext cx="8748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3600" dirty="0" err="1" smtClean="0"/>
              <a:t>Möchtest</a:t>
            </a:r>
            <a:r>
              <a:rPr lang="cs-CZ" sz="3600" dirty="0" smtClean="0"/>
              <a:t> </a:t>
            </a:r>
            <a:r>
              <a:rPr lang="cs-CZ" sz="3600" dirty="0" err="1" smtClean="0"/>
              <a:t>du</a:t>
            </a:r>
            <a:r>
              <a:rPr lang="cs-CZ" sz="3600" dirty="0" smtClean="0"/>
              <a:t> </a:t>
            </a:r>
            <a:r>
              <a:rPr lang="cs-CZ" sz="3600" dirty="0" err="1" smtClean="0"/>
              <a:t>ein</a:t>
            </a:r>
            <a:r>
              <a:rPr lang="cs-CZ" sz="3600" dirty="0" smtClean="0"/>
              <a:t> Museum in Paris </a:t>
            </a:r>
            <a:r>
              <a:rPr lang="cs-CZ" sz="3600" dirty="0" err="1" smtClean="0"/>
              <a:t>besuchen</a:t>
            </a:r>
            <a:r>
              <a:rPr lang="cs-CZ" sz="3600" dirty="0" smtClean="0"/>
              <a:t> ?</a:t>
            </a:r>
            <a:endParaRPr lang="de-DE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2204864"/>
            <a:ext cx="504056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</a:t>
            </a:r>
            <a:r>
              <a:rPr lang="cs-CZ" sz="36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Ja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</a:t>
            </a:r>
            <a:r>
              <a:rPr lang="cs-CZ" sz="36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danke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de-DE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3356992"/>
            <a:ext cx="54006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Nein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 </a:t>
            </a:r>
            <a:r>
              <a:rPr lang="cs-CZ" sz="36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erst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am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Donnerstag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de-DE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5576" y="4797152"/>
            <a:ext cx="460851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In den </a:t>
            </a:r>
            <a:r>
              <a:rPr lang="cs-CZ" sz="36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Ferien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 </a:t>
            </a:r>
            <a:r>
              <a:rPr lang="cs-CZ" sz="36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im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Juli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de-DE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31640" y="6021288"/>
            <a:ext cx="6984776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</a:t>
            </a:r>
            <a:r>
              <a:rPr lang="cs-CZ" sz="36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Ja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</a:t>
            </a:r>
            <a:r>
              <a:rPr lang="cs-CZ" sz="36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ich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möchte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Louvre </a:t>
            </a:r>
            <a:r>
              <a:rPr lang="cs-CZ" sz="36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sehen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de-DE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 animBg="1"/>
      <p:bldP spid="11" grpId="0" build="p" animBg="1"/>
      <p:bldP spid="13" grpId="0" build="p" animBg="1"/>
      <p:bldP spid="14" grpId="0" build="p" animBg="1"/>
      <p:bldP spid="15" grpId="0" build="p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334</Words>
  <Application>Microsoft Office PowerPoint</Application>
  <PresentationFormat>Předvádění na obrazovce (4:3)</PresentationFormat>
  <Paragraphs>57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21</cp:revision>
  <dcterms:created xsi:type="dcterms:W3CDTF">2012-01-30T18:28:09Z</dcterms:created>
  <dcterms:modified xsi:type="dcterms:W3CDTF">2013-03-16T09:47:13Z</dcterms:modified>
</cp:coreProperties>
</file>