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19"/>
  </p:notesMasterIdLst>
  <p:sldIdLst>
    <p:sldId id="295" r:id="rId2"/>
    <p:sldId id="296" r:id="rId3"/>
    <p:sldId id="256" r:id="rId4"/>
    <p:sldId id="257" r:id="rId5"/>
    <p:sldId id="258" r:id="rId6"/>
    <p:sldId id="297" r:id="rId7"/>
    <p:sldId id="259" r:id="rId8"/>
    <p:sldId id="260" r:id="rId9"/>
    <p:sldId id="261" r:id="rId10"/>
    <p:sldId id="262" r:id="rId11"/>
    <p:sldId id="263" r:id="rId12"/>
    <p:sldId id="266" r:id="rId13"/>
    <p:sldId id="264" r:id="rId14"/>
    <p:sldId id="265" r:id="rId15"/>
    <p:sldId id="301" r:id="rId16"/>
    <p:sldId id="300" r:id="rId17"/>
    <p:sldId id="299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8925" autoAdjust="0"/>
  </p:normalViewPr>
  <p:slideViewPr>
    <p:cSldViewPr>
      <p:cViewPr>
        <p:scale>
          <a:sx n="70" d="100"/>
          <a:sy n="70" d="100"/>
        </p:scale>
        <p:origin x="-1302" y="-4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NETVOŘICE, OKRES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2000" dirty="0" smtClean="0"/>
            <a:t>Mgr. Hana </a:t>
          </a:r>
          <a:r>
            <a:rPr lang="cs-CZ" sz="2000" dirty="0" smtClean="0"/>
            <a:t>Halamová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1F4F8BC0-F267-4379-9FE7-6FFC8B64BAD8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2000" dirty="0" err="1" smtClean="0"/>
            <a:t>Bei</a:t>
          </a:r>
          <a:r>
            <a:rPr lang="cs-CZ" sz="2000" dirty="0" smtClean="0"/>
            <a:t> </a:t>
          </a:r>
          <a:r>
            <a:rPr lang="cs-CZ" sz="2000" dirty="0" err="1" smtClean="0"/>
            <a:t>uns</a:t>
          </a:r>
          <a:r>
            <a:rPr lang="cs-CZ" sz="2000" dirty="0" smtClean="0"/>
            <a:t>-</a:t>
          </a:r>
          <a:r>
            <a:rPr lang="cs-CZ" sz="2000" dirty="0" err="1" smtClean="0"/>
            <a:t>Räume</a:t>
          </a:r>
          <a:endParaRPr lang="cs-CZ" sz="2000" dirty="0"/>
        </a:p>
      </dgm:t>
    </dgm:pt>
    <dgm:pt modelId="{CB4349C9-2857-43D8-BECE-A7FF7EDF9F3E}" type="parTrans" cxnId="{D456404D-DD79-4BF5-8214-F6F5ABDDCEE7}">
      <dgm:prSet/>
      <dgm:spPr/>
      <dgm:t>
        <a:bodyPr/>
        <a:lstStyle/>
        <a:p>
          <a:endParaRPr lang="cs-CZ"/>
        </a:p>
      </dgm:t>
    </dgm:pt>
    <dgm:pt modelId="{25908343-600B-4CFF-BE0F-46682F86F066}" type="sibTrans" cxnId="{D456404D-DD79-4BF5-8214-F6F5ABDDCEE7}">
      <dgm:prSet/>
      <dgm:spPr/>
      <dgm:t>
        <a:bodyPr/>
        <a:lstStyle/>
        <a:p>
          <a:endParaRPr lang="cs-CZ"/>
        </a:p>
      </dgm:t>
    </dgm:pt>
    <dgm:pt modelId="{1AE9165A-6B70-4FFD-A49C-881BF73B4F04}">
      <dgm:prSet custT="1"/>
      <dgm:spPr/>
      <dgm:t>
        <a:bodyPr/>
        <a:lstStyle/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r>
            <a:rPr lang="cs-CZ" sz="2000" dirty="0" smtClean="0"/>
            <a:t>NÁZEV:VY_22_INOVACE_</a:t>
          </a:r>
          <a:r>
            <a:rPr lang="cs-CZ" sz="2000" dirty="0" smtClean="0">
              <a:solidFill>
                <a:schemeClr val="tx1"/>
              </a:solidFill>
            </a:rPr>
            <a:t>29_NJ8_Části domu</a:t>
          </a:r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/>
        </a:p>
      </dgm:t>
    </dgm:pt>
    <dgm:pt modelId="{8F0B57C3-B09F-4B25-851F-DEBA3916737F}" type="sibTrans" cxnId="{50DF55ED-24F0-44E3-BFC8-D522DAA35070}">
      <dgm:prSet/>
      <dgm:spPr/>
      <dgm:t>
        <a:bodyPr/>
        <a:lstStyle/>
        <a:p>
          <a:endParaRPr lang="cs-CZ"/>
        </a:p>
      </dgm:t>
    </dgm:pt>
    <dgm:pt modelId="{1C4D8070-D097-47CB-B3BF-5E973F4CB0A3}" type="parTrans" cxnId="{50DF55ED-24F0-44E3-BFC8-D522DAA35070}">
      <dgm:prSet/>
      <dgm:spPr/>
      <dgm:t>
        <a:bodyPr/>
        <a:lstStyle/>
        <a:p>
          <a:endParaRPr lang="cs-CZ"/>
        </a:p>
      </dgm:t>
    </dgm:pt>
    <dgm:pt modelId="{26CBEA56-8CFD-48C0-BD6E-2EB16B1FBF42}">
      <dgm:prSet custT="1"/>
      <dgm:spPr/>
      <dgm:t>
        <a:bodyPr/>
        <a:lstStyle/>
        <a:p>
          <a:pPr algn="l" rtl="0"/>
          <a:r>
            <a:rPr lang="cs-CZ" sz="2000" dirty="0" smtClean="0"/>
            <a:t>ČÍSLO PROJEKTU: OPVK 1.4</a:t>
          </a:r>
          <a:endParaRPr lang="cs-CZ" sz="2000" dirty="0"/>
        </a:p>
      </dgm:t>
    </dgm:pt>
    <dgm:pt modelId="{3D39C259-0E3C-4B23-BB35-4844AECFFF4A}" type="parTrans" cxnId="{BC9677F5-E413-439B-BB47-42AA4BD3B1D3}">
      <dgm:prSet/>
      <dgm:spPr/>
      <dgm:t>
        <a:bodyPr/>
        <a:lstStyle/>
        <a:p>
          <a:endParaRPr lang="cs-CZ"/>
        </a:p>
      </dgm:t>
    </dgm:pt>
    <dgm:pt modelId="{A258AB0E-CCAC-4606-ADD8-E16B638C211B}" type="sibTrans" cxnId="{BC9677F5-E413-439B-BB47-42AA4BD3B1D3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71A10DEB-455E-4133-A618-0A0EE82A21E3}" type="pres">
      <dgm:prSet presAssocID="{1AE9165A-6B70-4FFD-A49C-881BF73B4F04}" presName="vertSpace3" presStyleLbl="node1" presStyleIdx="1" presStyleCnt="5"/>
      <dgm:spPr/>
    </dgm:pt>
    <dgm:pt modelId="{DA6A876D-6D25-492F-8BDC-9AE6A6CFB1FA}" type="pres">
      <dgm:prSet presAssocID="{1AE9165A-6B70-4FFD-A49C-881BF73B4F04}" presName="circle3" presStyleLbl="node1" presStyleIdx="2" presStyleCnt="5"/>
      <dgm:spPr/>
    </dgm:pt>
    <dgm:pt modelId="{A9F01C16-B5C0-47B0-9750-F7E5E11674A0}" type="pres">
      <dgm:prSet presAssocID="{1AE9165A-6B70-4FFD-A49C-881BF73B4F04}" presName="rect3" presStyleLbl="alignAcc1" presStyleIdx="2" presStyleCnt="5"/>
      <dgm:spPr/>
      <dgm:t>
        <a:bodyPr/>
        <a:lstStyle/>
        <a:p>
          <a:endParaRPr lang="cs-CZ"/>
        </a:p>
      </dgm:t>
    </dgm:pt>
    <dgm:pt modelId="{5C0CF724-3222-4429-B09A-F154A62FD507}" type="pres">
      <dgm:prSet presAssocID="{1F4F8BC0-F267-4379-9FE7-6FFC8B64BAD8}" presName="vertSpace4" presStyleLbl="node1" presStyleIdx="2" presStyleCnt="5"/>
      <dgm:spPr/>
    </dgm:pt>
    <dgm:pt modelId="{71A5FEA7-FE77-4220-960F-2AB7AE466FE5}" type="pres">
      <dgm:prSet presAssocID="{1F4F8BC0-F267-4379-9FE7-6FFC8B64BAD8}" presName="circle4" presStyleLbl="node1" presStyleIdx="3" presStyleCnt="5"/>
      <dgm:spPr/>
    </dgm:pt>
    <dgm:pt modelId="{C8857ABF-5052-4733-A46C-0F8B764FF76F}" type="pres">
      <dgm:prSet presAssocID="{1F4F8BC0-F267-4379-9FE7-6FFC8B64BAD8}" presName="rect4" presStyleLbl="alignAcc1" presStyleIdx="3" presStyleCnt="5"/>
      <dgm:spPr/>
      <dgm:t>
        <a:bodyPr/>
        <a:lstStyle/>
        <a:p>
          <a:endParaRPr lang="cs-CZ"/>
        </a:p>
      </dgm:t>
    </dgm:pt>
    <dgm:pt modelId="{1839E65E-6E97-41D2-A171-98C033275D27}" type="pres">
      <dgm:prSet presAssocID="{26CBEA56-8CFD-48C0-BD6E-2EB16B1FBF42}" presName="vertSpace5" presStyleLbl="node1" presStyleIdx="3" presStyleCnt="5"/>
      <dgm:spPr/>
    </dgm:pt>
    <dgm:pt modelId="{914F10DC-A7FA-462B-9334-03354AC7EA9F}" type="pres">
      <dgm:prSet presAssocID="{26CBEA56-8CFD-48C0-BD6E-2EB16B1FBF42}" presName="circle5" presStyleLbl="node1" presStyleIdx="4" presStyleCnt="5"/>
      <dgm:spPr/>
    </dgm:pt>
    <dgm:pt modelId="{5583D5C5-FAFF-4548-819C-80E289F73770}" type="pres">
      <dgm:prSet presAssocID="{26CBEA56-8CFD-48C0-BD6E-2EB16B1FBF42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3627E9-8FC8-4A2F-B3EA-FAE798EF81D8}" type="pres">
      <dgm:prSet presAssocID="{1AE9165A-6B70-4FFD-A49C-881BF73B4F0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17154CD-D9A9-4968-AD11-1207A3C4C00A}" type="pres">
      <dgm:prSet presAssocID="{1F4F8BC0-F267-4379-9FE7-6FFC8B64BAD8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2E1E9E3-D1F0-4866-9424-7ECC0DD990BC}" type="pres">
      <dgm:prSet presAssocID="{26CBEA56-8CFD-48C0-BD6E-2EB16B1FBF42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F4D4B41-DDAF-4416-A7CF-E8D45B4D1743}" type="presOf" srcId="{26CBEA56-8CFD-48C0-BD6E-2EB16B1FBF42}" destId="{92E1E9E3-D1F0-4866-9424-7ECC0DD990BC}" srcOrd="1" destOrd="0" presId="urn:microsoft.com/office/officeart/2005/8/layout/target3"/>
    <dgm:cxn modelId="{8B7CE68C-BCBD-4077-A2C3-C763905B2E1B}" type="presOf" srcId="{D1B46980-6531-4606-95E6-44980827E919}" destId="{2BE915AB-18AA-4053-B92C-3BFC9ED204BB}" srcOrd="1" destOrd="0" presId="urn:microsoft.com/office/officeart/2005/8/layout/target3"/>
    <dgm:cxn modelId="{BC9677F5-E413-439B-BB47-42AA4BD3B1D3}" srcId="{757F3AB3-0718-4624-B441-E567A8F0AB56}" destId="{26CBEA56-8CFD-48C0-BD6E-2EB16B1FBF42}" srcOrd="4" destOrd="0" parTransId="{3D39C259-0E3C-4B23-BB35-4844AECFFF4A}" sibTransId="{A258AB0E-CCAC-4606-ADD8-E16B638C211B}"/>
    <dgm:cxn modelId="{A6DE56F6-EC73-488D-A7D6-095F3B2D9E91}" type="presOf" srcId="{1F4F8BC0-F267-4379-9FE7-6FFC8B64BAD8}" destId="{C8857ABF-5052-4733-A46C-0F8B764FF76F}" srcOrd="0" destOrd="0" presId="urn:microsoft.com/office/officeart/2005/8/layout/target3"/>
    <dgm:cxn modelId="{E3CD3EE4-0596-4D29-9FFF-50E060D29953}" type="presOf" srcId="{D1D4F407-5343-4D3F-B5B9-D407B03CAEB4}" destId="{AED2198E-93D5-4001-81B4-73124B309672}" srcOrd="1" destOrd="0" presId="urn:microsoft.com/office/officeart/2005/8/layout/target3"/>
    <dgm:cxn modelId="{63B40D90-1840-4DD5-AFC4-F72E21D6E89B}" type="presOf" srcId="{D1B46980-6531-4606-95E6-44980827E919}" destId="{6140AFEC-043D-4C43-A2F9-D0F5331DF3A3}" srcOrd="0" destOrd="0" presId="urn:microsoft.com/office/officeart/2005/8/layout/target3"/>
    <dgm:cxn modelId="{5BA2776F-A3D4-4584-BC93-FB70E8C4B0FA}" type="presOf" srcId="{1AE9165A-6B70-4FFD-A49C-881BF73B4F04}" destId="{A9F01C16-B5C0-47B0-9750-F7E5E11674A0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9428BCB0-D57B-4C94-8163-4F93AF5817D5}" type="presOf" srcId="{1AE9165A-6B70-4FFD-A49C-881BF73B4F04}" destId="{BD3627E9-8FC8-4A2F-B3EA-FAE798EF81D8}" srcOrd="1" destOrd="0" presId="urn:microsoft.com/office/officeart/2005/8/layout/target3"/>
    <dgm:cxn modelId="{67B897E9-B6CE-4AE2-B0EF-586156A1BBC1}" type="presOf" srcId="{1F4F8BC0-F267-4379-9FE7-6FFC8B64BAD8}" destId="{017154CD-D9A9-4968-AD11-1207A3C4C00A}" srcOrd="1" destOrd="0" presId="urn:microsoft.com/office/officeart/2005/8/layout/target3"/>
    <dgm:cxn modelId="{36867FBE-C38B-49A4-BF3B-7A8F2E8B0655}" type="presOf" srcId="{26CBEA56-8CFD-48C0-BD6E-2EB16B1FBF42}" destId="{5583D5C5-FAFF-4548-819C-80E289F73770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50DF55ED-24F0-44E3-BFC8-D522DAA35070}" srcId="{757F3AB3-0718-4624-B441-E567A8F0AB56}" destId="{1AE9165A-6B70-4FFD-A49C-881BF73B4F04}" srcOrd="2" destOrd="0" parTransId="{1C4D8070-D097-47CB-B3BF-5E973F4CB0A3}" sibTransId="{8F0B57C3-B09F-4B25-851F-DEBA3916737F}"/>
    <dgm:cxn modelId="{C0D904C3-1F2D-4993-8079-C5D54CC45746}" type="presOf" srcId="{757F3AB3-0718-4624-B441-E567A8F0AB56}" destId="{333A1088-737F-45CB-B68E-254E46348037}" srcOrd="0" destOrd="0" presId="urn:microsoft.com/office/officeart/2005/8/layout/target3"/>
    <dgm:cxn modelId="{A01DE73A-F81E-4599-BF23-FF8CDA21EFC4}" type="presOf" srcId="{D1D4F407-5343-4D3F-B5B9-D407B03CAEB4}" destId="{D005CE8C-CC26-4C3E-AC11-E15060ECD759}" srcOrd="0" destOrd="0" presId="urn:microsoft.com/office/officeart/2005/8/layout/target3"/>
    <dgm:cxn modelId="{D456404D-DD79-4BF5-8214-F6F5ABDDCEE7}" srcId="{757F3AB3-0718-4624-B441-E567A8F0AB56}" destId="{1F4F8BC0-F267-4379-9FE7-6FFC8B64BAD8}" srcOrd="3" destOrd="0" parTransId="{CB4349C9-2857-43D8-BECE-A7FF7EDF9F3E}" sibTransId="{25908343-600B-4CFF-BE0F-46682F86F066}"/>
    <dgm:cxn modelId="{578FC776-8D6C-4D6B-A21A-BB7054F0ECCF}" type="presParOf" srcId="{333A1088-737F-45CB-B68E-254E46348037}" destId="{F5ABB229-8D3B-4694-996A-96F23CF14429}" srcOrd="0" destOrd="0" presId="urn:microsoft.com/office/officeart/2005/8/layout/target3"/>
    <dgm:cxn modelId="{DBAA3BC7-A050-4885-994C-24028A0F6BCA}" type="presParOf" srcId="{333A1088-737F-45CB-B68E-254E46348037}" destId="{F41139FD-01EE-4571-8B17-4FB00FC51163}" srcOrd="1" destOrd="0" presId="urn:microsoft.com/office/officeart/2005/8/layout/target3"/>
    <dgm:cxn modelId="{65A7E986-470B-4121-9C10-59681375A467}" type="presParOf" srcId="{333A1088-737F-45CB-B68E-254E46348037}" destId="{D005CE8C-CC26-4C3E-AC11-E15060ECD759}" srcOrd="2" destOrd="0" presId="urn:microsoft.com/office/officeart/2005/8/layout/target3"/>
    <dgm:cxn modelId="{2AB82873-B3C1-498A-9B6A-24F2910A644F}" type="presParOf" srcId="{333A1088-737F-45CB-B68E-254E46348037}" destId="{2C702D82-9B77-49B7-9568-BB8EB47C3372}" srcOrd="3" destOrd="0" presId="urn:microsoft.com/office/officeart/2005/8/layout/target3"/>
    <dgm:cxn modelId="{42E35ECA-9547-4149-8AA5-22F1FDD59847}" type="presParOf" srcId="{333A1088-737F-45CB-B68E-254E46348037}" destId="{A52A0455-90FF-4808-ABD0-F02540D31D5A}" srcOrd="4" destOrd="0" presId="urn:microsoft.com/office/officeart/2005/8/layout/target3"/>
    <dgm:cxn modelId="{C4234DE2-BC7B-4987-A179-E1C1ECCA71A9}" type="presParOf" srcId="{333A1088-737F-45CB-B68E-254E46348037}" destId="{6140AFEC-043D-4C43-A2F9-D0F5331DF3A3}" srcOrd="5" destOrd="0" presId="urn:microsoft.com/office/officeart/2005/8/layout/target3"/>
    <dgm:cxn modelId="{76517947-5439-49E4-AB70-DD2003AE1E70}" type="presParOf" srcId="{333A1088-737F-45CB-B68E-254E46348037}" destId="{71A10DEB-455E-4133-A618-0A0EE82A21E3}" srcOrd="6" destOrd="0" presId="urn:microsoft.com/office/officeart/2005/8/layout/target3"/>
    <dgm:cxn modelId="{43C3A47B-444E-4DC2-A3D4-B2654AA8C940}" type="presParOf" srcId="{333A1088-737F-45CB-B68E-254E46348037}" destId="{DA6A876D-6D25-492F-8BDC-9AE6A6CFB1FA}" srcOrd="7" destOrd="0" presId="urn:microsoft.com/office/officeart/2005/8/layout/target3"/>
    <dgm:cxn modelId="{4889DB47-2DF7-40F3-B8AD-DA84467FC21F}" type="presParOf" srcId="{333A1088-737F-45CB-B68E-254E46348037}" destId="{A9F01C16-B5C0-47B0-9750-F7E5E11674A0}" srcOrd="8" destOrd="0" presId="urn:microsoft.com/office/officeart/2005/8/layout/target3"/>
    <dgm:cxn modelId="{12942747-B350-48E8-9C42-32607E52DF01}" type="presParOf" srcId="{333A1088-737F-45CB-B68E-254E46348037}" destId="{5C0CF724-3222-4429-B09A-F154A62FD507}" srcOrd="9" destOrd="0" presId="urn:microsoft.com/office/officeart/2005/8/layout/target3"/>
    <dgm:cxn modelId="{41C57BC8-F0D9-433A-B576-A55597C29A06}" type="presParOf" srcId="{333A1088-737F-45CB-B68E-254E46348037}" destId="{71A5FEA7-FE77-4220-960F-2AB7AE466FE5}" srcOrd="10" destOrd="0" presId="urn:microsoft.com/office/officeart/2005/8/layout/target3"/>
    <dgm:cxn modelId="{44EACDB1-C219-4F1C-B143-0B5CAF64E558}" type="presParOf" srcId="{333A1088-737F-45CB-B68E-254E46348037}" destId="{C8857ABF-5052-4733-A46C-0F8B764FF76F}" srcOrd="11" destOrd="0" presId="urn:microsoft.com/office/officeart/2005/8/layout/target3"/>
    <dgm:cxn modelId="{10EC119A-5658-4777-8540-E0F0E6C0F892}" type="presParOf" srcId="{333A1088-737F-45CB-B68E-254E46348037}" destId="{1839E65E-6E97-41D2-A171-98C033275D27}" srcOrd="12" destOrd="0" presId="urn:microsoft.com/office/officeart/2005/8/layout/target3"/>
    <dgm:cxn modelId="{40A46450-5B8B-4964-AEA1-ADE1D8E99763}" type="presParOf" srcId="{333A1088-737F-45CB-B68E-254E46348037}" destId="{914F10DC-A7FA-462B-9334-03354AC7EA9F}" srcOrd="13" destOrd="0" presId="urn:microsoft.com/office/officeart/2005/8/layout/target3"/>
    <dgm:cxn modelId="{BA305304-09F8-42B9-B242-DFB9DA21C84D}" type="presParOf" srcId="{333A1088-737F-45CB-B68E-254E46348037}" destId="{5583D5C5-FAFF-4548-819C-80E289F73770}" srcOrd="14" destOrd="0" presId="urn:microsoft.com/office/officeart/2005/8/layout/target3"/>
    <dgm:cxn modelId="{A50F7C0B-3B41-4913-BC10-C22E71349237}" type="presParOf" srcId="{333A1088-737F-45CB-B68E-254E46348037}" destId="{AED2198E-93D5-4001-81B4-73124B309672}" srcOrd="15" destOrd="0" presId="urn:microsoft.com/office/officeart/2005/8/layout/target3"/>
    <dgm:cxn modelId="{D989C554-4D9B-4413-8C6B-5EC1D4155CF9}" type="presParOf" srcId="{333A1088-737F-45CB-B68E-254E46348037}" destId="{2BE915AB-18AA-4053-B92C-3BFC9ED204BB}" srcOrd="16" destOrd="0" presId="urn:microsoft.com/office/officeart/2005/8/layout/target3"/>
    <dgm:cxn modelId="{8BF38A93-F4F4-49C8-92CF-1ACE92FB2B8C}" type="presParOf" srcId="{333A1088-737F-45CB-B68E-254E46348037}" destId="{BD3627E9-8FC8-4A2F-B3EA-FAE798EF81D8}" srcOrd="17" destOrd="0" presId="urn:microsoft.com/office/officeart/2005/8/layout/target3"/>
    <dgm:cxn modelId="{57DCEEA3-F2E0-405B-9008-3E89DC01F8A8}" type="presParOf" srcId="{333A1088-737F-45CB-B68E-254E46348037}" destId="{017154CD-D9A9-4968-AD11-1207A3C4C00A}" srcOrd="18" destOrd="0" presId="urn:microsoft.com/office/officeart/2005/8/layout/target3"/>
    <dgm:cxn modelId="{40FB1FE4-AB23-47EB-A934-E7938A504986}" type="presParOf" srcId="{333A1088-737F-45CB-B68E-254E46348037}" destId="{92E1E9E3-D1F0-4866-9424-7ECC0DD990BC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NETVOŘICE, OKRES BENEŠOV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r>
            <a:rPr lang="cs-CZ" sz="2000" kern="1200" dirty="0" smtClean="0"/>
            <a:t>Mgr. Hana </a:t>
          </a:r>
          <a:r>
            <a:rPr lang="cs-CZ" sz="2000" kern="1200" dirty="0" smtClean="0"/>
            <a:t>Halamová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DA6A876D-6D25-492F-8BDC-9AE6A6CFB1FA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F01C16-B5C0-47B0-9750-F7E5E11674A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NÁZEV:VY_22_INOVACE_</a:t>
          </a:r>
          <a:r>
            <a:rPr lang="cs-CZ" sz="2000" kern="1200" dirty="0" smtClean="0">
              <a:solidFill>
                <a:schemeClr val="tx1"/>
              </a:solidFill>
            </a:rPr>
            <a:t>29_NJ8_Části domu</a:t>
          </a:r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/>
        </a:p>
      </dsp:txBody>
      <dsp:txXfrm>
        <a:off x="1273857" y="815268"/>
        <a:ext cx="6498543" cy="407634"/>
      </dsp:txXfrm>
    </dsp:sp>
    <dsp:sp modelId="{71A5FEA7-FE77-4220-960F-2AB7AE466FE5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857ABF-5052-4733-A46C-0F8B764FF76F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2000" kern="1200" dirty="0" err="1" smtClean="0"/>
            <a:t>Bei</a:t>
          </a:r>
          <a:r>
            <a:rPr lang="cs-CZ" sz="2000" kern="1200" dirty="0" smtClean="0"/>
            <a:t> </a:t>
          </a:r>
          <a:r>
            <a:rPr lang="cs-CZ" sz="2000" kern="1200" dirty="0" err="1" smtClean="0"/>
            <a:t>uns</a:t>
          </a:r>
          <a:r>
            <a:rPr lang="cs-CZ" sz="2000" kern="1200" dirty="0" smtClean="0"/>
            <a:t>-</a:t>
          </a:r>
          <a:r>
            <a:rPr lang="cs-CZ" sz="2000" kern="1200" dirty="0" err="1" smtClean="0"/>
            <a:t>Räume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914F10DC-A7FA-462B-9334-03354AC7EA9F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83D5C5-FAFF-4548-819C-80E289F73770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OPVK 1.4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de-DE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1E891E3-E846-4F71-B25C-5C75CAA1E8A7}" type="datetimeFigureOut">
              <a:rPr lang="de-DE" smtClean="0"/>
              <a:pPr/>
              <a:t>16.03.2013</a:t>
            </a:fld>
            <a:endParaRPr lang="de-DE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de-DE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de-DE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88A3464-0AF4-46DF-AC10-2A4DBB109BF1}" type="slidenum">
              <a:rPr lang="de-DE" smtClean="0"/>
              <a:pPr/>
              <a:t>‹#›</a:t>
            </a:fld>
            <a:endParaRPr lang="de-DE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Rozdělit na 2 dumy-     místnosti     a     </a:t>
            </a:r>
            <a:r>
              <a:rPr lang="cs-CZ" dirty="0" err="1" smtClean="0"/>
              <a:t>Wo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err="1" smtClean="0"/>
              <a:t>die</a:t>
            </a:r>
            <a:r>
              <a:rPr lang="cs-CZ" dirty="0" smtClean="0"/>
              <a:t> </a:t>
            </a:r>
            <a:r>
              <a:rPr lang="cs-CZ" dirty="0" err="1" smtClean="0"/>
              <a:t>Katze</a:t>
            </a:r>
            <a:r>
              <a:rPr lang="cs-CZ" dirty="0" smtClean="0"/>
              <a:t>.       </a:t>
            </a:r>
            <a:r>
              <a:rPr lang="cs-CZ" sz="2400" b="1" dirty="0" smtClean="0"/>
              <a:t>Místnosti </a:t>
            </a:r>
            <a:r>
              <a:rPr lang="cs-CZ" dirty="0" smtClean="0"/>
              <a:t>pilotováno 29.2.2012 v 8.tř. zápis v TK </a:t>
            </a:r>
            <a:r>
              <a:rPr lang="cs-CZ" smtClean="0"/>
              <a:t>– Místnosti EU </a:t>
            </a:r>
            <a:r>
              <a:rPr lang="cs-CZ" dirty="0" smtClean="0"/>
              <a:t>OPVK / doplnit číslo</a:t>
            </a:r>
            <a:endParaRPr lang="de-DE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88A3464-0AF4-46DF-AC10-2A4DBB109BF1}" type="slidenum">
              <a:rPr lang="de-DE" smtClean="0"/>
              <a:pPr/>
              <a:t>3</a:t>
            </a:fld>
            <a:endParaRPr lang="de-DE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D16EDA-4C7E-470C-9915-C5E1471A5335}" type="datetimeFigureOut">
              <a:rPr lang="cs-CZ" smtClean="0"/>
              <a:pPr/>
              <a:t>16.3.2013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1BF62810-01DA-4BDE-A1B3-DEC597DF80F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D16EDA-4C7E-470C-9915-C5E1471A5335}" type="datetimeFigureOut">
              <a:rPr lang="cs-CZ" smtClean="0"/>
              <a:pPr/>
              <a:t>16.3.2013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1BF62810-01DA-4BDE-A1B3-DEC597DF80F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D16EDA-4C7E-470C-9915-C5E1471A5335}" type="datetimeFigureOut">
              <a:rPr lang="cs-CZ" smtClean="0"/>
              <a:pPr/>
              <a:t>16.3.2013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F62810-01DA-4BDE-A1B3-DEC597DF80F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D16EDA-4C7E-470C-9915-C5E1471A5335}" type="datetimeFigureOut">
              <a:rPr lang="cs-CZ" smtClean="0"/>
              <a:pPr/>
              <a:t>16.3.2013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F62810-01DA-4BDE-A1B3-DEC597DF80F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D16EDA-4C7E-470C-9915-C5E1471A5335}" type="datetimeFigureOut">
              <a:rPr lang="cs-CZ" smtClean="0"/>
              <a:pPr/>
              <a:t>16.3.2013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1BF62810-01DA-4BDE-A1B3-DEC597DF80F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D16EDA-4C7E-470C-9915-C5E1471A5335}" type="datetimeFigureOut">
              <a:rPr lang="cs-CZ" smtClean="0"/>
              <a:pPr/>
              <a:t>16.3.2013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F62810-01DA-4BDE-A1B3-DEC597DF80F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D16EDA-4C7E-470C-9915-C5E1471A5335}" type="datetimeFigureOut">
              <a:rPr lang="cs-CZ" smtClean="0"/>
              <a:pPr/>
              <a:t>16.3.2013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F62810-01DA-4BDE-A1B3-DEC597DF80F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D16EDA-4C7E-470C-9915-C5E1471A5335}" type="datetimeFigureOut">
              <a:rPr lang="cs-CZ" smtClean="0"/>
              <a:pPr/>
              <a:t>16.3.2013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F62810-01DA-4BDE-A1B3-DEC597DF80F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D16EDA-4C7E-470C-9915-C5E1471A5335}" type="datetimeFigureOut">
              <a:rPr lang="cs-CZ" smtClean="0"/>
              <a:pPr/>
              <a:t>16.3.2013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F62810-01DA-4BDE-A1B3-DEC597DF80F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D16EDA-4C7E-470C-9915-C5E1471A5335}" type="datetimeFigureOut">
              <a:rPr lang="cs-CZ" smtClean="0"/>
              <a:pPr/>
              <a:t>16.3.2013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F62810-01DA-4BDE-A1B3-DEC597DF80F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D16EDA-4C7E-470C-9915-C5E1471A5335}" type="datetimeFigureOut">
              <a:rPr lang="cs-CZ" smtClean="0"/>
              <a:pPr/>
              <a:t>16.3.2013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F62810-01DA-4BDE-A1B3-DEC597DF80F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C3D16EDA-4C7E-470C-9915-C5E1471A5335}" type="datetimeFigureOut">
              <a:rPr lang="cs-CZ" smtClean="0"/>
              <a:pPr/>
              <a:t>16.3.2013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BF62810-01DA-4BDE-A1B3-DEC597DF80F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jpeg"/><Relationship Id="rId3" Type="http://schemas.openxmlformats.org/officeDocument/2006/relationships/image" Target="../media/image13.wmf"/><Relationship Id="rId7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4" Type="http://schemas.openxmlformats.org/officeDocument/2006/relationships/image" Target="../media/image9.jpe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jpeg"/><Relationship Id="rId3" Type="http://schemas.openxmlformats.org/officeDocument/2006/relationships/image" Target="../media/image13.wmf"/><Relationship Id="rId7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4" Type="http://schemas.openxmlformats.org/officeDocument/2006/relationships/image" Target="../media/image9.jpe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2764261219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899592" y="1124744"/>
            <a:ext cx="7884368" cy="388414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Materiál je určen pro výuku německého jazyka v 8. ročníku ZŠ.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Obsahuje obrázky se slovní zásobou významového okruhu </a:t>
            </a:r>
            <a:r>
              <a:rPr lang="cs-CZ" sz="2800" dirty="0" err="1" smtClean="0">
                <a:solidFill>
                  <a:prstClr val="black"/>
                </a:solidFill>
                <a:latin typeface="Arial" charset="0"/>
              </a:rPr>
              <a:t>Bei</a:t>
            </a: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 </a:t>
            </a:r>
            <a:r>
              <a:rPr lang="cs-CZ" sz="2800" dirty="0" err="1" smtClean="0">
                <a:solidFill>
                  <a:prstClr val="black"/>
                </a:solidFill>
                <a:latin typeface="Arial" charset="0"/>
              </a:rPr>
              <a:t>uns</a:t>
            </a: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- </a:t>
            </a:r>
            <a:r>
              <a:rPr lang="cs-CZ" sz="2800" dirty="0" err="1" smtClean="0">
                <a:solidFill>
                  <a:prstClr val="black"/>
                </a:solidFill>
                <a:latin typeface="Arial" charset="0"/>
              </a:rPr>
              <a:t>Räume</a:t>
            </a:r>
            <a:endParaRPr lang="cs-CZ" sz="2800" dirty="0" smtClean="0">
              <a:solidFill>
                <a:prstClr val="black"/>
              </a:solidFill>
              <a:latin typeface="Arial" charset="0"/>
            </a:endParaRP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Žáci si osvojují a procvičují slovní zásobu</a:t>
            </a:r>
          </a:p>
          <a:p>
            <a:endParaRPr lang="cs-CZ" sz="2800" dirty="0" smtClean="0">
              <a:solidFill>
                <a:prstClr val="black"/>
              </a:solidFill>
              <a:latin typeface="Arial" charset="0"/>
            </a:endParaRP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endParaRPr lang="cs-CZ" sz="2800" dirty="0" smtClean="0">
              <a:solidFill>
                <a:prstClr val="black"/>
              </a:solidFill>
              <a:latin typeface="Arial" charset="0"/>
            </a:endParaRP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</a:pPr>
            <a:endParaRPr lang="cs-CZ" sz="2800" dirty="0" smtClean="0">
              <a:solidFill>
                <a:prstClr val="black"/>
              </a:solidFill>
              <a:latin typeface="Arial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339752" y="548680"/>
            <a:ext cx="3240360" cy="86177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cs-CZ" sz="3200" dirty="0" smtClean="0">
                <a:solidFill>
                  <a:prstClr val="black"/>
                </a:solidFill>
                <a:latin typeface="Calibri"/>
              </a:rPr>
              <a:t>Anotace</a:t>
            </a:r>
            <a:r>
              <a:rPr lang="cs-CZ" sz="4400" dirty="0" smtClean="0">
                <a:solidFill>
                  <a:prstClr val="black"/>
                </a:solidFill>
                <a:latin typeface="Calibri"/>
              </a:rPr>
              <a:t/>
            </a:r>
            <a:br>
              <a:rPr lang="cs-CZ" sz="4400" dirty="0" smtClean="0">
                <a:solidFill>
                  <a:prstClr val="black"/>
                </a:solidFill>
                <a:latin typeface="Calibri"/>
              </a:rPr>
            </a:br>
            <a:endParaRPr lang="de-DE" dirty="0">
              <a:solidFill>
                <a:prstClr val="black"/>
              </a:solidFill>
              <a:latin typeface="Calibri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 idx="4294967295"/>
          </p:nvPr>
        </p:nvSpPr>
        <p:spPr>
          <a:xfrm>
            <a:off x="685800" y="4852988"/>
            <a:ext cx="8458200" cy="1222375"/>
          </a:xfrm>
        </p:spPr>
        <p:txBody>
          <a:bodyPr>
            <a:noAutofit/>
          </a:bodyPr>
          <a:lstStyle/>
          <a:p>
            <a:r>
              <a:rPr lang="cs-CZ" sz="9600" dirty="0" err="1" smtClean="0">
                <a:latin typeface="Arial Narrow" pitchFamily="34" charset="0"/>
              </a:rPr>
              <a:t>Bei</a:t>
            </a:r>
            <a:r>
              <a:rPr lang="cs-CZ" sz="9600" dirty="0" smtClean="0">
                <a:latin typeface="Arial Narrow" pitchFamily="34" charset="0"/>
              </a:rPr>
              <a:t> </a:t>
            </a:r>
            <a:r>
              <a:rPr lang="cs-CZ" sz="9600" dirty="0" err="1" smtClean="0">
                <a:latin typeface="Arial Narrow" pitchFamily="34" charset="0"/>
              </a:rPr>
              <a:t>uns</a:t>
            </a:r>
            <a:endParaRPr lang="cs-CZ" sz="9600" dirty="0">
              <a:latin typeface="Arial Narrow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Users\Hana\AppData\Local\Microsoft\Windows\Temporary Internet Files\Content.IE5\K2VSUM3N\MP90041406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851920" y="764704"/>
            <a:ext cx="5076056" cy="5076056"/>
          </a:xfrm>
          <a:prstGeom prst="rect">
            <a:avLst/>
          </a:prstGeom>
          <a:noFill/>
        </p:spPr>
      </p:pic>
      <p:sp>
        <p:nvSpPr>
          <p:cNvPr id="16" name="TextovéPole 15"/>
          <p:cNvSpPr txBox="1"/>
          <p:nvPr/>
        </p:nvSpPr>
        <p:spPr>
          <a:xfrm rot="10800000" flipV="1">
            <a:off x="179512" y="4221088"/>
            <a:ext cx="4032448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dirty="0" err="1" smtClean="0">
                <a:solidFill>
                  <a:srgbClr val="7030A0"/>
                </a:solidFill>
              </a:rPr>
              <a:t>die</a:t>
            </a:r>
            <a:r>
              <a:rPr lang="cs-CZ" sz="6600" dirty="0" smtClean="0">
                <a:solidFill>
                  <a:srgbClr val="7030A0"/>
                </a:solidFill>
              </a:rPr>
              <a:t> </a:t>
            </a:r>
            <a:r>
              <a:rPr lang="cs-CZ" sz="6600" dirty="0" err="1" smtClean="0">
                <a:solidFill>
                  <a:srgbClr val="7030A0"/>
                </a:solidFill>
              </a:rPr>
              <a:t>Küche</a:t>
            </a:r>
            <a:endParaRPr lang="cs-CZ" sz="6600" dirty="0">
              <a:solidFill>
                <a:srgbClr val="7030A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Hana\AppData\Local\Microsoft\Windows\Temporary Internet Files\Content.IE5\D65YRR2W\MP900414060[1].jpg"/>
          <p:cNvPicPr>
            <a:picLocks noChangeAspect="1" noChangeArrowheads="1"/>
          </p:cNvPicPr>
          <p:nvPr/>
        </p:nvPicPr>
        <p:blipFill>
          <a:blip r:embed="rId2" cstate="print"/>
          <a:srcRect t="19550" r="5768"/>
          <a:stretch>
            <a:fillRect/>
          </a:stretch>
        </p:blipFill>
        <p:spPr bwMode="auto">
          <a:xfrm>
            <a:off x="2681536" y="1340768"/>
            <a:ext cx="6462464" cy="5517232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0" y="188640"/>
            <a:ext cx="6912768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dirty="0" err="1" smtClean="0">
                <a:solidFill>
                  <a:srgbClr val="7030A0"/>
                </a:solidFill>
              </a:rPr>
              <a:t>das</a:t>
            </a:r>
            <a:r>
              <a:rPr lang="cs-CZ" sz="6600" dirty="0" smtClean="0">
                <a:solidFill>
                  <a:srgbClr val="7030A0"/>
                </a:solidFill>
              </a:rPr>
              <a:t> </a:t>
            </a:r>
            <a:r>
              <a:rPr lang="cs-CZ" sz="6600" dirty="0" err="1" smtClean="0">
                <a:solidFill>
                  <a:srgbClr val="7030A0"/>
                </a:solidFill>
              </a:rPr>
              <a:t>Wohnzimmer</a:t>
            </a:r>
            <a:endParaRPr lang="cs-CZ" sz="6600" dirty="0">
              <a:solidFill>
                <a:srgbClr val="7030A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5" descr="C:\Users\Hana\AppData\Local\Microsoft\Windows\Temporary Internet Files\Content.IE5\FXW0IL8W\MP90040107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23928" y="2033464"/>
            <a:ext cx="4824536" cy="4824536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251520" y="0"/>
            <a:ext cx="6120680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6600" dirty="0" err="1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das</a:t>
            </a:r>
            <a:r>
              <a:rPr lang="cs-CZ" sz="6600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6600" dirty="0" err="1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Kinderzimmer</a:t>
            </a:r>
            <a:endParaRPr lang="de-DE" sz="6600" dirty="0">
              <a:solidFill>
                <a:srgbClr val="7030A0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7" name="Picture 5" descr="C:\Users\Hana\AppData\Local\Microsoft\Windows\Temporary Internet Files\Content.IE5\D65YRR2W\MP900423029[1].jpg"/>
          <p:cNvPicPr>
            <a:picLocks noChangeAspect="1" noChangeArrowheads="1"/>
          </p:cNvPicPr>
          <p:nvPr/>
        </p:nvPicPr>
        <p:blipFill>
          <a:blip r:embed="rId2" cstate="print"/>
          <a:srcRect b="11175"/>
          <a:stretch>
            <a:fillRect/>
          </a:stretch>
        </p:blipFill>
        <p:spPr bwMode="auto">
          <a:xfrm>
            <a:off x="2483768" y="1069976"/>
            <a:ext cx="6516216" cy="5788024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179512" y="260648"/>
            <a:ext cx="5832648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dirty="0" err="1" smtClean="0">
                <a:solidFill>
                  <a:srgbClr val="7030A0"/>
                </a:solidFill>
              </a:rPr>
              <a:t>das</a:t>
            </a:r>
            <a:r>
              <a:rPr lang="cs-CZ" sz="6600" dirty="0" smtClean="0">
                <a:solidFill>
                  <a:srgbClr val="7030A0"/>
                </a:solidFill>
              </a:rPr>
              <a:t> </a:t>
            </a:r>
            <a:r>
              <a:rPr lang="cs-CZ" sz="6600" dirty="0" err="1" smtClean="0">
                <a:solidFill>
                  <a:srgbClr val="7030A0"/>
                </a:solidFill>
              </a:rPr>
              <a:t>Schlafzimmer</a:t>
            </a:r>
            <a:endParaRPr lang="cs-CZ" sz="6600" dirty="0">
              <a:solidFill>
                <a:srgbClr val="7030A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39" name="Picture 43" descr="C:\Users\Hana\AppData\Local\Microsoft\Windows\Temporary Internet Files\Content.IE5\K2VSUM3N\MP900422503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72000" y="404664"/>
            <a:ext cx="4155976" cy="6240058"/>
          </a:xfrm>
          <a:prstGeom prst="rect">
            <a:avLst/>
          </a:prstGeom>
          <a:noFill/>
        </p:spPr>
      </p:pic>
      <p:sp>
        <p:nvSpPr>
          <p:cNvPr id="44" name="TextovéPole 43"/>
          <p:cNvSpPr txBox="1"/>
          <p:nvPr/>
        </p:nvSpPr>
        <p:spPr>
          <a:xfrm>
            <a:off x="179512" y="692696"/>
            <a:ext cx="4464496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dirty="0" err="1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die</a:t>
            </a:r>
            <a:r>
              <a:rPr lang="cs-CZ" sz="6600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6600" dirty="0" err="1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Toilette</a:t>
            </a:r>
            <a:endParaRPr lang="cs-CZ" sz="6600" dirty="0">
              <a:solidFill>
                <a:srgbClr val="7030A0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7" name="Picture 7" descr="C:\Users\Hana\AppData\Local\Microsoft\Windows\Temporary Internet Files\Content.IE5\J7RCU7LJ\MP900399685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11424" y="836712"/>
            <a:ext cx="5976664" cy="5976664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467544" y="1628800"/>
            <a:ext cx="3528392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 err="1" smtClean="0">
                <a:solidFill>
                  <a:srgbClr val="7030A0"/>
                </a:solidFill>
              </a:rPr>
              <a:t>das</a:t>
            </a:r>
            <a:r>
              <a:rPr lang="cs-CZ" sz="8000" dirty="0" smtClean="0">
                <a:solidFill>
                  <a:srgbClr val="7030A0"/>
                </a:solidFill>
              </a:rPr>
              <a:t> </a:t>
            </a:r>
            <a:r>
              <a:rPr lang="cs-CZ" sz="8000" dirty="0" err="1" smtClean="0">
                <a:solidFill>
                  <a:srgbClr val="7030A0"/>
                </a:solidFill>
              </a:rPr>
              <a:t>Bad</a:t>
            </a:r>
            <a:endParaRPr lang="cs-CZ" sz="8000" dirty="0">
              <a:solidFill>
                <a:srgbClr val="7030A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61" name="Picture 17" descr="C:\Users\Hana\AppData\Local\Microsoft\Windows\Temporary Internet Files\Content.IE5\K2VSUM3N\MC90014974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303760" y="1860775"/>
            <a:ext cx="5156672" cy="4966481"/>
          </a:xfrm>
          <a:prstGeom prst="rect">
            <a:avLst/>
          </a:prstGeom>
          <a:noFill/>
        </p:spPr>
      </p:pic>
      <p:sp>
        <p:nvSpPr>
          <p:cNvPr id="18" name="TextovéPole 17"/>
          <p:cNvSpPr txBox="1"/>
          <p:nvPr/>
        </p:nvSpPr>
        <p:spPr>
          <a:xfrm>
            <a:off x="323528" y="1340768"/>
            <a:ext cx="3851920" cy="25922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 smtClean="0">
                <a:solidFill>
                  <a:srgbClr val="7030A0"/>
                </a:solidFill>
              </a:rPr>
              <a:t>der          Keller</a:t>
            </a:r>
            <a:endParaRPr lang="cs-CZ" sz="8000" dirty="0">
              <a:solidFill>
                <a:srgbClr val="7030A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260648"/>
            <a:ext cx="6048672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dirty="0" err="1" smtClean="0">
                <a:solidFill>
                  <a:srgbClr val="7030A0"/>
                </a:solidFill>
              </a:rPr>
              <a:t>das</a:t>
            </a:r>
            <a:r>
              <a:rPr lang="cs-CZ" sz="6600" dirty="0" smtClean="0">
                <a:solidFill>
                  <a:srgbClr val="7030A0"/>
                </a:solidFill>
              </a:rPr>
              <a:t> </a:t>
            </a:r>
            <a:r>
              <a:rPr lang="cs-CZ" sz="6600" dirty="0" err="1" smtClean="0">
                <a:solidFill>
                  <a:srgbClr val="7030A0"/>
                </a:solidFill>
              </a:rPr>
              <a:t>Arbeitszimmer</a:t>
            </a:r>
            <a:endParaRPr lang="cs-CZ" sz="6600" dirty="0">
              <a:solidFill>
                <a:srgbClr val="7030A0"/>
              </a:solidFill>
            </a:endParaRPr>
          </a:p>
        </p:txBody>
      </p:sp>
      <p:pic>
        <p:nvPicPr>
          <p:cNvPr id="3084" name="Picture 12" descr="C:\Users\Hana\AppData\Local\Microsoft\Windows\Temporary Internet Files\Content.IE5\LNBR7O7C\MP900430814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10689" y="1556792"/>
            <a:ext cx="3633311" cy="5040560"/>
          </a:xfrm>
          <a:prstGeom prst="rect">
            <a:avLst/>
          </a:prstGeom>
          <a:noFill/>
        </p:spPr>
      </p:pic>
      <p:pic>
        <p:nvPicPr>
          <p:cNvPr id="3089" name="Picture 17" descr="C:\Users\Hana\AppData\Local\Microsoft\Windows\Temporary Internet Files\Content.IE5\K2VSUM3N\MP900422152[1].jpg"/>
          <p:cNvPicPr>
            <a:picLocks noChangeAspect="1" noChangeArrowheads="1"/>
          </p:cNvPicPr>
          <p:nvPr/>
        </p:nvPicPr>
        <p:blipFill>
          <a:blip r:embed="rId3" cstate="print"/>
          <a:srcRect l="20776"/>
          <a:stretch>
            <a:fillRect/>
          </a:stretch>
        </p:blipFill>
        <p:spPr bwMode="auto">
          <a:xfrm>
            <a:off x="251520" y="3212976"/>
            <a:ext cx="4118672" cy="345638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1052736"/>
            <a:ext cx="3240360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dirty="0" smtClean="0">
                <a:solidFill>
                  <a:srgbClr val="7030A0"/>
                </a:solidFill>
              </a:rPr>
              <a:t>der </a:t>
            </a:r>
            <a:r>
              <a:rPr lang="cs-CZ" sz="6600" dirty="0" err="1" smtClean="0">
                <a:solidFill>
                  <a:srgbClr val="7030A0"/>
                </a:solidFill>
              </a:rPr>
              <a:t>Flur</a:t>
            </a:r>
            <a:endParaRPr lang="cs-CZ" sz="6600" dirty="0">
              <a:solidFill>
                <a:srgbClr val="7030A0"/>
              </a:solidFill>
            </a:endParaRPr>
          </a:p>
        </p:txBody>
      </p:sp>
      <p:pic>
        <p:nvPicPr>
          <p:cNvPr id="2055" name="Picture 7" descr="C:\Users\Hana\AppData\Local\Microsoft\Windows\Temporary Internet Files\Content.IE5\8UJHV45L\MC90023030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4149080"/>
            <a:ext cx="2229888" cy="2499086"/>
          </a:xfrm>
          <a:prstGeom prst="rect">
            <a:avLst/>
          </a:prstGeom>
          <a:noFill/>
        </p:spPr>
      </p:pic>
      <p:pic>
        <p:nvPicPr>
          <p:cNvPr id="2060" name="Picture 12" descr="C:\Users\Hana\AppData\Local\Microsoft\Windows\Temporary Internet Files\Content.IE5\40TFEIQ3\MC90005806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76879" y="0"/>
            <a:ext cx="5567121" cy="6858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duotone>
              <a:schemeClr val="bg2">
                <a:shade val="30000"/>
                <a:satMod val="455000"/>
              </a:schemeClr>
              <a:schemeClr val="bg2">
                <a:tint val="95000"/>
                <a:satMod val="120000"/>
              </a:schemeClr>
            </a:duotone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 rot="10800000" flipV="1">
            <a:off x="0" y="1340768"/>
            <a:ext cx="4572000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dirty="0" err="1" smtClean="0">
                <a:solidFill>
                  <a:srgbClr val="7030A0"/>
                </a:solidFill>
              </a:rPr>
              <a:t>die</a:t>
            </a:r>
            <a:r>
              <a:rPr lang="cs-CZ" sz="6600" dirty="0" smtClean="0">
                <a:solidFill>
                  <a:srgbClr val="7030A0"/>
                </a:solidFill>
              </a:rPr>
              <a:t> </a:t>
            </a:r>
            <a:r>
              <a:rPr lang="cs-CZ" sz="6600" dirty="0" err="1" smtClean="0">
                <a:solidFill>
                  <a:srgbClr val="7030A0"/>
                </a:solidFill>
              </a:rPr>
              <a:t>Garage</a:t>
            </a:r>
            <a:endParaRPr lang="cs-CZ" sz="6600" dirty="0">
              <a:solidFill>
                <a:srgbClr val="7030A0"/>
              </a:solidFill>
            </a:endParaRPr>
          </a:p>
        </p:txBody>
      </p:sp>
      <p:pic>
        <p:nvPicPr>
          <p:cNvPr id="8195" name="Picture 3" descr="C:\Users\Hana\AppData\Local\Microsoft\Windows\Temporary Internet Files\Content.IE5\XML7BTHL\MP900431260[1].jpg"/>
          <p:cNvPicPr>
            <a:picLocks noChangeAspect="1" noChangeArrowheads="1"/>
          </p:cNvPicPr>
          <p:nvPr/>
        </p:nvPicPr>
        <p:blipFill>
          <a:blip r:embed="rId3" cstate="print"/>
          <a:srcRect t="1017" r="33819" b="14573"/>
          <a:stretch>
            <a:fillRect/>
          </a:stretch>
        </p:blipFill>
        <p:spPr bwMode="auto">
          <a:xfrm>
            <a:off x="4211960" y="620688"/>
            <a:ext cx="4932040" cy="597666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 descr="C:\Users\Hana\AppData\Local\Microsoft\Windows\Temporary Internet Files\Content.IE5\K2VSUM3N\MP900432759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139952" y="457200"/>
            <a:ext cx="4797552" cy="6400800"/>
          </a:xfrm>
          <a:prstGeom prst="rect">
            <a:avLst/>
          </a:prstGeom>
          <a:noFill/>
        </p:spPr>
      </p:pic>
      <p:sp>
        <p:nvSpPr>
          <p:cNvPr id="20" name="TextovéPole 19"/>
          <p:cNvSpPr txBox="1"/>
          <p:nvPr/>
        </p:nvSpPr>
        <p:spPr>
          <a:xfrm>
            <a:off x="323528" y="836712"/>
            <a:ext cx="3960440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dirty="0" smtClean="0">
                <a:solidFill>
                  <a:srgbClr val="7030A0"/>
                </a:solidFill>
              </a:rPr>
              <a:t>der </a:t>
            </a:r>
            <a:r>
              <a:rPr lang="cs-CZ" sz="6600" dirty="0" smtClean="0">
                <a:solidFill>
                  <a:srgbClr val="7030A0"/>
                </a:solidFill>
              </a:rPr>
              <a:t>Keller</a:t>
            </a:r>
            <a:endParaRPr lang="cs-CZ" sz="6600" dirty="0">
              <a:solidFill>
                <a:srgbClr val="7030A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C:\Users\Hana\AppData\Local\Microsoft\Windows\Temporary Internet Files\Content.IE5\K2VSUM3N\MP90041406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404664"/>
            <a:ext cx="2520280" cy="2520280"/>
          </a:xfrm>
          <a:prstGeom prst="rect">
            <a:avLst/>
          </a:prstGeom>
          <a:noFill/>
        </p:spPr>
      </p:pic>
      <p:pic>
        <p:nvPicPr>
          <p:cNvPr id="3" name="Picture 7" descr="C:\Users\Hana\AppData\Local\Microsoft\Windows\Temporary Internet Files\Content.IE5\8UJHV45L\MC90023030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512" y="3933056"/>
            <a:ext cx="2229888" cy="2499086"/>
          </a:xfrm>
          <a:prstGeom prst="rect">
            <a:avLst/>
          </a:prstGeom>
          <a:noFill/>
        </p:spPr>
      </p:pic>
      <p:pic>
        <p:nvPicPr>
          <p:cNvPr id="4" name="Picture 7" descr="C:\Users\Hana\AppData\Local\Microsoft\Windows\Temporary Internet Files\Content.IE5\J7RCU7LJ\MP900399685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483768" y="4077072"/>
            <a:ext cx="2592288" cy="2592288"/>
          </a:xfrm>
          <a:prstGeom prst="rect">
            <a:avLst/>
          </a:prstGeom>
          <a:noFill/>
        </p:spPr>
      </p:pic>
      <p:pic>
        <p:nvPicPr>
          <p:cNvPr id="5" name="Picture 5" descr="C:\Users\Hana\AppData\Local\Microsoft\Windows\Temporary Internet Files\Content.IE5\D65YRR2W\MP900423029[1].jpg"/>
          <p:cNvPicPr>
            <a:picLocks noChangeAspect="1" noChangeArrowheads="1"/>
          </p:cNvPicPr>
          <p:nvPr/>
        </p:nvPicPr>
        <p:blipFill>
          <a:blip r:embed="rId5" cstate="print"/>
          <a:srcRect b="11175"/>
          <a:stretch>
            <a:fillRect/>
          </a:stretch>
        </p:blipFill>
        <p:spPr bwMode="auto">
          <a:xfrm>
            <a:off x="5940152" y="4077072"/>
            <a:ext cx="2887595" cy="2564904"/>
          </a:xfrm>
          <a:prstGeom prst="rect">
            <a:avLst/>
          </a:prstGeom>
          <a:noFill/>
        </p:spPr>
      </p:pic>
      <p:pic>
        <p:nvPicPr>
          <p:cNvPr id="6" name="Picture 43" descr="C:\Users\Hana\AppData\Local\Microsoft\Windows\Temporary Internet Files\Content.IE5\K2VSUM3N\MP900422503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427984" y="2060848"/>
            <a:ext cx="2016224" cy="3027293"/>
          </a:xfrm>
          <a:prstGeom prst="rect">
            <a:avLst/>
          </a:prstGeom>
          <a:noFill/>
        </p:spPr>
      </p:pic>
      <p:pic>
        <p:nvPicPr>
          <p:cNvPr id="7" name="Picture 2" descr="C:\Users\Hana\AppData\Local\Microsoft\Windows\Temporary Internet Files\Content.IE5\D65YRR2W\MP900414060[1].jpg"/>
          <p:cNvPicPr>
            <a:picLocks noChangeAspect="1" noChangeArrowheads="1"/>
          </p:cNvPicPr>
          <p:nvPr/>
        </p:nvPicPr>
        <p:blipFill>
          <a:blip r:embed="rId7" cstate="print"/>
          <a:srcRect t="19550" r="5768"/>
          <a:stretch>
            <a:fillRect/>
          </a:stretch>
        </p:blipFill>
        <p:spPr bwMode="auto">
          <a:xfrm>
            <a:off x="6156176" y="476672"/>
            <a:ext cx="2666954" cy="2276872"/>
          </a:xfrm>
          <a:prstGeom prst="rect">
            <a:avLst/>
          </a:prstGeom>
          <a:noFill/>
        </p:spPr>
      </p:pic>
      <p:pic>
        <p:nvPicPr>
          <p:cNvPr id="8" name="Picture 25" descr="C:\Users\Hana\AppData\Local\Microsoft\Windows\Temporary Internet Files\Content.IE5\FXW0IL8W\MP900401070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2555776" y="620688"/>
            <a:ext cx="2376264" cy="2376264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6660232" y="3501008"/>
            <a:ext cx="20162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err="1" smtClean="0"/>
              <a:t>die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Küche</a:t>
            </a:r>
            <a:endParaRPr lang="de-DE" sz="3200" b="1" dirty="0"/>
          </a:p>
        </p:txBody>
      </p:sp>
      <p:sp>
        <p:nvSpPr>
          <p:cNvPr id="11" name="Obdélník 10"/>
          <p:cNvSpPr/>
          <p:nvPr/>
        </p:nvSpPr>
        <p:spPr>
          <a:xfrm>
            <a:off x="827584" y="3140968"/>
            <a:ext cx="3233770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200" b="1" dirty="0" err="1" smtClean="0">
                <a:solidFill>
                  <a:prstClr val="black"/>
                </a:solidFill>
              </a:rPr>
              <a:t>das</a:t>
            </a:r>
            <a:r>
              <a:rPr lang="cs-CZ" sz="3200" b="1" dirty="0" smtClean="0">
                <a:solidFill>
                  <a:prstClr val="black"/>
                </a:solidFill>
              </a:rPr>
              <a:t> </a:t>
            </a:r>
            <a:r>
              <a:rPr lang="cs-CZ" sz="3200" b="1" dirty="0" err="1" smtClean="0">
                <a:solidFill>
                  <a:prstClr val="black"/>
                </a:solidFill>
              </a:rPr>
              <a:t>Wohnzimmer</a:t>
            </a:r>
            <a:endParaRPr lang="de-DE" sz="3200" b="1" dirty="0">
              <a:solidFill>
                <a:prstClr val="black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683568" y="3717032"/>
            <a:ext cx="3332964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200" b="1" dirty="0" err="1" smtClean="0">
                <a:solidFill>
                  <a:prstClr val="black"/>
                </a:solidFill>
              </a:rPr>
              <a:t>das</a:t>
            </a:r>
            <a:r>
              <a:rPr lang="cs-CZ" sz="3200" b="1" dirty="0" smtClean="0">
                <a:solidFill>
                  <a:prstClr val="black"/>
                </a:solidFill>
              </a:rPr>
              <a:t> </a:t>
            </a:r>
            <a:r>
              <a:rPr lang="cs-CZ" sz="3200" b="1" dirty="0" err="1" smtClean="0">
                <a:solidFill>
                  <a:prstClr val="black"/>
                </a:solidFill>
              </a:rPr>
              <a:t>Schlafzimmer</a:t>
            </a:r>
            <a:endParaRPr lang="de-DE" sz="3200" b="1" dirty="0">
              <a:solidFill>
                <a:prstClr val="black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7092280" y="3284984"/>
            <a:ext cx="1564852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200" b="1" dirty="0" smtClean="0">
                <a:solidFill>
                  <a:prstClr val="black"/>
                </a:solidFill>
              </a:rPr>
              <a:t>der </a:t>
            </a:r>
            <a:r>
              <a:rPr lang="cs-CZ" sz="3200" b="1" dirty="0" err="1" smtClean="0">
                <a:solidFill>
                  <a:prstClr val="black"/>
                </a:solidFill>
              </a:rPr>
              <a:t>Flur</a:t>
            </a:r>
            <a:endParaRPr lang="de-DE" sz="3200" b="1" dirty="0">
              <a:solidFill>
                <a:prstClr val="black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5744095" y="4221088"/>
            <a:ext cx="3399905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200" b="1" dirty="0" err="1" smtClean="0">
                <a:solidFill>
                  <a:prstClr val="black"/>
                </a:solidFill>
              </a:rPr>
              <a:t>das</a:t>
            </a:r>
            <a:r>
              <a:rPr lang="cs-CZ" sz="3200" b="1" dirty="0" smtClean="0">
                <a:solidFill>
                  <a:prstClr val="black"/>
                </a:solidFill>
              </a:rPr>
              <a:t> </a:t>
            </a:r>
            <a:r>
              <a:rPr lang="cs-CZ" sz="3200" b="1" dirty="0" err="1" smtClean="0">
                <a:solidFill>
                  <a:prstClr val="black"/>
                </a:solidFill>
              </a:rPr>
              <a:t>Kinderzimmer</a:t>
            </a:r>
            <a:endParaRPr lang="de-DE" sz="3200" b="1" dirty="0">
              <a:solidFill>
                <a:prstClr val="black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7236296" y="3284984"/>
            <a:ext cx="1649811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200" b="1" dirty="0" err="1" smtClean="0">
                <a:solidFill>
                  <a:prstClr val="black"/>
                </a:solidFill>
              </a:rPr>
              <a:t>das</a:t>
            </a:r>
            <a:r>
              <a:rPr lang="cs-CZ" sz="3200" b="1" dirty="0" smtClean="0">
                <a:solidFill>
                  <a:prstClr val="black"/>
                </a:solidFill>
              </a:rPr>
              <a:t> </a:t>
            </a:r>
            <a:r>
              <a:rPr lang="cs-CZ" sz="3200" b="1" dirty="0" err="1" smtClean="0">
                <a:solidFill>
                  <a:prstClr val="black"/>
                </a:solidFill>
              </a:rPr>
              <a:t>Bad</a:t>
            </a:r>
            <a:endParaRPr lang="de-DE" sz="3200" b="1" dirty="0">
              <a:solidFill>
                <a:prstClr val="black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179512" y="3068960"/>
            <a:ext cx="2061846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200" b="1" dirty="0" err="1" smtClean="0">
                <a:solidFill>
                  <a:prstClr val="black"/>
                </a:solidFill>
              </a:rPr>
              <a:t>die</a:t>
            </a:r>
            <a:r>
              <a:rPr lang="cs-CZ" sz="3200" b="1" dirty="0" smtClean="0">
                <a:solidFill>
                  <a:prstClr val="black"/>
                </a:solidFill>
              </a:rPr>
              <a:t> </a:t>
            </a:r>
            <a:r>
              <a:rPr lang="cs-CZ" sz="3200" b="1" dirty="0" err="1" smtClean="0">
                <a:solidFill>
                  <a:prstClr val="black"/>
                </a:solidFill>
              </a:rPr>
              <a:t>Toilette</a:t>
            </a:r>
            <a:endParaRPr lang="de-DE" sz="3200" b="1" dirty="0">
              <a:solidFill>
                <a:prstClr val="black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232 -0.03214 L 0.56354 -0.0636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76" y="-1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2257 0.05203 L -0.74705 0.4401 " pathEditMode="relative" rAng="0" ptsTypes="AA">
                                      <p:cBhvr>
                                        <p:cTn id="20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62" y="19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4.6716E-6 L -0.55486 0.14639 " pathEditMode="relative" rAng="0" ptsTypes="AA">
                                      <p:cBhvr>
                                        <p:cTn id="29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77" y="7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-2.96947E-6 L 0.47014 0.11494 " pathEditMode="relative" rAng="0" ptsTypes="AA">
                                      <p:cBhvr>
                                        <p:cTn id="38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35" y="5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4236 0.05366 L -0.70625 -0.0629 " pathEditMode="relative" rAng="0" ptsTypes="AA">
                                      <p:cBhvr>
                                        <p:cTn id="47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32" y="-5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5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-3.06198E-6 L -0.43212 -0.59852 " pathEditMode="relative" rAng="0" ptsTypes="AA">
                                      <p:cBhvr>
                                        <p:cTn id="5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16" y="-29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6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-4.62535E-8 L 0.5816 0.3772 " pathEditMode="relative" rAng="0" ptsTypes="AA">
                                      <p:cBhvr>
                                        <p:cTn id="65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91" y="18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0" grpId="1"/>
      <p:bldP spid="11" grpId="0"/>
      <p:bldP spid="11" grpId="1"/>
      <p:bldP spid="12" grpId="0"/>
      <p:bldP spid="12" grpId="1"/>
      <p:bldP spid="13" grpId="0"/>
      <p:bldP spid="13" grpId="1"/>
      <p:bldP spid="14" grpId="0"/>
      <p:bldP spid="14" grpId="1"/>
      <p:bldP spid="15" grpId="0"/>
      <p:bldP spid="15" grpId="1"/>
      <p:bldP spid="16" grpId="0"/>
      <p:bldP spid="16" grpId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C:\Users\Hana\AppData\Local\Microsoft\Windows\Temporary Internet Files\Content.IE5\K2VSUM3N\MP90041406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404664"/>
            <a:ext cx="2520280" cy="2520280"/>
          </a:xfrm>
          <a:prstGeom prst="rect">
            <a:avLst/>
          </a:prstGeom>
          <a:noFill/>
        </p:spPr>
      </p:pic>
      <p:pic>
        <p:nvPicPr>
          <p:cNvPr id="3" name="Picture 7" descr="C:\Users\Hana\AppData\Local\Microsoft\Windows\Temporary Internet Files\Content.IE5\8UJHV45L\MC90023030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512" y="3933056"/>
            <a:ext cx="2229888" cy="2499086"/>
          </a:xfrm>
          <a:prstGeom prst="rect">
            <a:avLst/>
          </a:prstGeom>
          <a:noFill/>
        </p:spPr>
      </p:pic>
      <p:pic>
        <p:nvPicPr>
          <p:cNvPr id="4" name="Picture 7" descr="C:\Users\Hana\AppData\Local\Microsoft\Windows\Temporary Internet Files\Content.IE5\J7RCU7LJ\MP900399685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551712" y="4265712"/>
            <a:ext cx="2592288" cy="2592288"/>
          </a:xfrm>
          <a:prstGeom prst="rect">
            <a:avLst/>
          </a:prstGeom>
          <a:noFill/>
        </p:spPr>
      </p:pic>
      <p:pic>
        <p:nvPicPr>
          <p:cNvPr id="5" name="Picture 5" descr="C:\Users\Hana\AppData\Local\Microsoft\Windows\Temporary Internet Files\Content.IE5\D65YRR2W\MP900423029[1].jpg"/>
          <p:cNvPicPr>
            <a:picLocks noChangeAspect="1" noChangeArrowheads="1"/>
          </p:cNvPicPr>
          <p:nvPr/>
        </p:nvPicPr>
        <p:blipFill>
          <a:blip r:embed="rId5" cstate="print"/>
          <a:srcRect b="11175"/>
          <a:stretch>
            <a:fillRect/>
          </a:stretch>
        </p:blipFill>
        <p:spPr bwMode="auto">
          <a:xfrm>
            <a:off x="2555776" y="4293096"/>
            <a:ext cx="2887595" cy="2564904"/>
          </a:xfrm>
          <a:prstGeom prst="rect">
            <a:avLst/>
          </a:prstGeom>
          <a:noFill/>
        </p:spPr>
      </p:pic>
      <p:pic>
        <p:nvPicPr>
          <p:cNvPr id="6" name="Picture 43" descr="C:\Users\Hana\AppData\Local\Microsoft\Windows\Temporary Internet Files\Content.IE5\K2VSUM3N\MP900422503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572000" y="1844824"/>
            <a:ext cx="2016224" cy="3027293"/>
          </a:xfrm>
          <a:prstGeom prst="rect">
            <a:avLst/>
          </a:prstGeom>
          <a:noFill/>
        </p:spPr>
      </p:pic>
      <p:pic>
        <p:nvPicPr>
          <p:cNvPr id="7" name="Picture 2" descr="C:\Users\Hana\AppData\Local\Microsoft\Windows\Temporary Internet Files\Content.IE5\D65YRR2W\MP900414060[1].jpg"/>
          <p:cNvPicPr>
            <a:picLocks noChangeAspect="1" noChangeArrowheads="1"/>
          </p:cNvPicPr>
          <p:nvPr/>
        </p:nvPicPr>
        <p:blipFill>
          <a:blip r:embed="rId7" cstate="print"/>
          <a:srcRect t="19550" r="5768"/>
          <a:stretch>
            <a:fillRect/>
          </a:stretch>
        </p:blipFill>
        <p:spPr bwMode="auto">
          <a:xfrm>
            <a:off x="6228184" y="764704"/>
            <a:ext cx="2666954" cy="2276872"/>
          </a:xfrm>
          <a:prstGeom prst="rect">
            <a:avLst/>
          </a:prstGeom>
          <a:noFill/>
        </p:spPr>
      </p:pic>
      <p:pic>
        <p:nvPicPr>
          <p:cNvPr id="8" name="Picture 25" descr="C:\Users\Hana\AppData\Local\Microsoft\Windows\Temporary Internet Files\Content.IE5\FXW0IL8W\MP900401070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2627784" y="836712"/>
            <a:ext cx="2376264" cy="2376264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179512" y="2996952"/>
            <a:ext cx="20162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d--   K- - -</a:t>
            </a:r>
            <a:endParaRPr lang="de-DE" sz="3200" b="1" dirty="0"/>
          </a:p>
        </p:txBody>
      </p:sp>
      <p:sp>
        <p:nvSpPr>
          <p:cNvPr id="11" name="Obdélník 10"/>
          <p:cNvSpPr/>
          <p:nvPr/>
        </p:nvSpPr>
        <p:spPr>
          <a:xfrm>
            <a:off x="5910230" y="188640"/>
            <a:ext cx="2868093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200" b="1" dirty="0" smtClean="0"/>
              <a:t> </a:t>
            </a:r>
            <a:r>
              <a:rPr lang="cs-CZ" sz="3200" b="1" dirty="0" smtClean="0"/>
              <a:t>d - -   -- - - - -  - - </a:t>
            </a:r>
            <a:endParaRPr lang="de-DE" sz="3200" b="1" dirty="0">
              <a:solidFill>
                <a:prstClr val="black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1691680" y="3717032"/>
            <a:ext cx="2765501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200" b="1" dirty="0" smtClean="0">
                <a:solidFill>
                  <a:prstClr val="black"/>
                </a:solidFill>
              </a:rPr>
              <a:t>d- -   - - - - - - - - -</a:t>
            </a:r>
            <a:endParaRPr lang="de-DE" sz="3200" b="1" dirty="0">
              <a:solidFill>
                <a:prstClr val="black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179512" y="6273225"/>
            <a:ext cx="1887055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200" b="1" smtClean="0">
                <a:solidFill>
                  <a:prstClr val="black"/>
                </a:solidFill>
              </a:rPr>
              <a:t>d- </a:t>
            </a:r>
            <a:r>
              <a:rPr lang="cs-CZ" sz="3200" b="1" dirty="0" smtClean="0">
                <a:solidFill>
                  <a:prstClr val="black"/>
                </a:solidFill>
              </a:rPr>
              <a:t>-    - - - -</a:t>
            </a:r>
            <a:endParaRPr lang="de-DE" sz="3200" b="1" dirty="0">
              <a:solidFill>
                <a:prstClr val="black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2411760" y="0"/>
            <a:ext cx="2097434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200" b="1" dirty="0" smtClean="0">
                <a:solidFill>
                  <a:prstClr val="black"/>
                </a:solidFill>
              </a:rPr>
              <a:t>d- -    K- - - -</a:t>
            </a:r>
            <a:endParaRPr lang="de-DE" sz="3200" b="1" dirty="0">
              <a:solidFill>
                <a:prstClr val="black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5652120" y="6093296"/>
            <a:ext cx="1124026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200" b="1" dirty="0" smtClean="0">
                <a:solidFill>
                  <a:prstClr val="black"/>
                </a:solidFill>
              </a:rPr>
              <a:t> d - -  </a:t>
            </a:r>
            <a:endParaRPr lang="de-DE" sz="3200" b="1" dirty="0">
              <a:solidFill>
                <a:prstClr val="black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6660232" y="3501008"/>
            <a:ext cx="2662908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200" b="1" dirty="0" smtClean="0">
                <a:solidFill>
                  <a:prstClr val="black"/>
                </a:solidFill>
              </a:rPr>
              <a:t>d- -   - - - - - - -   </a:t>
            </a:r>
            <a:endParaRPr lang="de-DE" sz="3200" b="1" dirty="0">
              <a:solidFill>
                <a:prstClr val="black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/>
              <a:t>http</a:t>
            </a:r>
            <a:r>
              <a:rPr lang="cs-CZ" smtClean="0"/>
              <a:t>://office.microsoft.com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524</TotalTime>
  <Words>179</Words>
  <Application>Microsoft Office PowerPoint</Application>
  <PresentationFormat>Předvádění na obrazovce (4:3)</PresentationFormat>
  <Paragraphs>48</Paragraphs>
  <Slides>17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Cesta</vt:lpstr>
      <vt:lpstr>Snímek 1</vt:lpstr>
      <vt:lpstr>Snímek 2</vt:lpstr>
      <vt:lpstr>Bei uns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Bei uns</dc:title>
  <dc:creator>Hana</dc:creator>
  <cp:lastModifiedBy>Hana</cp:lastModifiedBy>
  <cp:revision>48</cp:revision>
  <dcterms:created xsi:type="dcterms:W3CDTF">2011-12-28T18:34:20Z</dcterms:created>
  <dcterms:modified xsi:type="dcterms:W3CDTF">2013-03-16T10:24:49Z</dcterms:modified>
</cp:coreProperties>
</file>