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VY_32_INOVACE_01_Geometrické tvary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Geometrické tvary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VY_32_INOVACE_01_Geometrické tvary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Geometrické tvary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3DA7A-B767-4854-AAE5-701A2EEA511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9F776-4305-4F51-8762-BD957E8ED0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9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pomocí pera přesunují a popřípadě </a:t>
            </a:r>
            <a:r>
              <a:rPr lang="cs-CZ" baseline="0" smtClean="0"/>
              <a:t>otáčí geometrické </a:t>
            </a:r>
            <a:r>
              <a:rPr lang="cs-CZ" baseline="0" dirty="0" smtClean="0"/>
              <a:t>tvary tak, aby sestrojili obrázek </a:t>
            </a:r>
            <a:r>
              <a:rPr lang="cs-CZ" baseline="0" smtClean="0"/>
              <a:t>podle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pomocí pera přesunují a popřípadě </a:t>
            </a:r>
            <a:r>
              <a:rPr lang="cs-CZ" baseline="0" smtClean="0"/>
              <a:t>otáčí geometrické </a:t>
            </a:r>
            <a:r>
              <a:rPr lang="cs-CZ" baseline="0" dirty="0" smtClean="0"/>
              <a:t>tvary tak, aby sestrojili obrázek </a:t>
            </a:r>
            <a:r>
              <a:rPr lang="cs-CZ" baseline="0" smtClean="0"/>
              <a:t>podle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61780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geometrických tvarech, pomocí interaktivního pera sestaví obrázek z  </a:t>
            </a:r>
            <a:r>
              <a:rPr lang="cs-CZ" dirty="0" err="1" smtClean="0"/>
              <a:t>geom</a:t>
            </a:r>
            <a:r>
              <a:rPr lang="cs-CZ" dirty="0" smtClean="0"/>
              <a:t>. tvarů. Naučí se používat interaktivní </a:t>
            </a:r>
            <a:r>
              <a:rPr lang="cs-CZ" dirty="0" smtClean="0"/>
              <a:t>pero.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Sestav obrázek z geometrických tvarů podle předlohy a pojmenuj </a:t>
            </a:r>
            <a:r>
              <a:rPr lang="cs-CZ" dirty="0" smtClean="0"/>
              <a:t>je.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28662" y="3500438"/>
            <a:ext cx="1071570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42910" y="2500306"/>
            <a:ext cx="1643074" cy="10001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214414" y="2928934"/>
            <a:ext cx="571504" cy="35719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214942" y="4357694"/>
            <a:ext cx="571504" cy="35719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4610415">
            <a:off x="4286248" y="2652706"/>
            <a:ext cx="1643074" cy="10001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6200000">
            <a:off x="6929454" y="3143248"/>
            <a:ext cx="1071570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Sestav obrázek z geometrických tvarů podle předlohy a pojmenuj </a:t>
            </a:r>
            <a:r>
              <a:rPr lang="cs-CZ" dirty="0" smtClean="0"/>
              <a:t>je.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1538" y="3500438"/>
            <a:ext cx="3214710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6200000">
            <a:off x="-250064" y="3679033"/>
            <a:ext cx="1643074" cy="10001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071538" y="1857364"/>
            <a:ext cx="1000132" cy="5715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200000">
            <a:off x="1071538" y="2420438"/>
            <a:ext cx="1080000" cy="1080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215206" y="1857364"/>
            <a:ext cx="1000132" cy="57150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6200000">
            <a:off x="6858016" y="3992075"/>
            <a:ext cx="1080000" cy="1080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6200000">
            <a:off x="4357687" y="4357695"/>
            <a:ext cx="3214710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137620" y="4637826"/>
            <a:ext cx="720000" cy="72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214414" y="4643446"/>
            <a:ext cx="720000" cy="72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138148" y="3000372"/>
            <a:ext cx="720000" cy="72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72330" y="5637958"/>
            <a:ext cx="720000" cy="7200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20138306">
            <a:off x="4893471" y="1893084"/>
            <a:ext cx="1643074" cy="10001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74638"/>
            <a:ext cx="9721080" cy="2722314"/>
          </a:xfrm>
        </p:spPr>
        <p:txBody>
          <a:bodyPr>
            <a:normAutofit/>
          </a:bodyPr>
          <a:lstStyle/>
          <a:p>
            <a:r>
              <a:rPr lang="cs-CZ" dirty="0" smtClean="0"/>
              <a:t>Zdroje: </a:t>
            </a:r>
            <a:r>
              <a:rPr lang="cs-CZ" dirty="0" smtClean="0"/>
              <a:t>Microsoft Office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148</Words>
  <Application>Microsoft Office PowerPoint</Application>
  <PresentationFormat>Předvádění na obrazovce (4:3)</PresentationFormat>
  <Paragraphs>17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Sestav obrázek z geometrických tvarů podle předlohy a pojmenuj je.</vt:lpstr>
      <vt:lpstr>Sestav obrázek z geometrických tvarů podle předlohy a pojmenuj je.</vt:lpstr>
      <vt:lpstr>Zdroje: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23</cp:revision>
  <dcterms:created xsi:type="dcterms:W3CDTF">2011-08-21T15:31:45Z</dcterms:created>
  <dcterms:modified xsi:type="dcterms:W3CDTF">2012-03-12T21:28:28Z</dcterms:modified>
</cp:coreProperties>
</file>