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67" r:id="rId4"/>
    <p:sldId id="268" r:id="rId5"/>
    <p:sldId id="257" r:id="rId6"/>
    <p:sldId id="258" r:id="rId7"/>
    <p:sldId id="259" r:id="rId8"/>
    <p:sldId id="260" r:id="rId9"/>
    <p:sldId id="265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56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73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633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02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68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23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77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30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3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55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02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4B527-132B-43F9-98B2-F2AD8048BDA3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04580-F2CB-4433-ACF7-1184788C4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824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VY_32_INOVACE_43A_STÁTNÍ SVÁTKY A VÝZNAMNÉ DNY V ČESKÉM KALENDÁŘI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00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088231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chemeClr val="tx2">
                    <a:lumMod val="75000"/>
                  </a:schemeClr>
                </a:solidFill>
              </a:rPr>
              <a:t>Státní svátky a významné dny v českém kalendáři</a:t>
            </a:r>
            <a:endParaRPr lang="cs-CZ" sz="4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564904"/>
            <a:ext cx="6400800" cy="2497832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Každý rok v České republice slavíme celkem 7 státních svátků, díky nimž si připomínáme velmi významné události naší dávné i poměrně nedávno napsané historie, spojené s českou státností a kulturou.</a:t>
            </a:r>
          </a:p>
          <a:p>
            <a:endParaRPr lang="cs-CZ" sz="18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76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Státní svátky a významné dny v českém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kalendáři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600" dirty="0" smtClean="0"/>
          </a:p>
          <a:p>
            <a:r>
              <a:rPr lang="cs-CZ" sz="3600" dirty="0" smtClean="0"/>
              <a:t>Kromě </a:t>
            </a:r>
            <a:r>
              <a:rPr lang="cs-CZ" sz="3600" dirty="0"/>
              <a:t>tradičních státních svátků (tedy nejvýše postavených), jsou připomínány i další důležité události v našich dějinách, a to formou významných dnů a ostatních svátků.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360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Státní svátky a významné dny v českém kalendáři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600" dirty="0" smtClean="0"/>
          </a:p>
          <a:p>
            <a:r>
              <a:rPr lang="cs-CZ" sz="3600" dirty="0" smtClean="0"/>
              <a:t>Podle </a:t>
            </a:r>
            <a:r>
              <a:rPr lang="cs-CZ" sz="3600" dirty="0"/>
              <a:t>zákona musí v den státního svátku či významného dne vlát na státních úřadech a institucích, zřizovaných státem (vč. škol, obecních úřadů apod.) státní </a:t>
            </a:r>
            <a:r>
              <a:rPr lang="cs-CZ" sz="3600" dirty="0" smtClean="0"/>
              <a:t>vlajka. </a:t>
            </a:r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511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1. leden - Den obnovy samostatného českého státu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Tímto dnem je připomínán vznik samostatné České republiky po rozdělení Československa na přelomu let 1992 a 1993. </a:t>
            </a:r>
          </a:p>
          <a:p>
            <a:r>
              <a:rPr lang="cs-CZ" dirty="0" smtClean="0"/>
              <a:t>Slaví se současně s Novým rokem.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870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8. květen - Den vítězství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Československo, do té doby okupované Německem, bylo osvobozeno právě v tento den (8. května 1945) americkými a ruskými vojsky. </a:t>
            </a:r>
          </a:p>
          <a:p>
            <a:r>
              <a:rPr lang="cs-CZ" dirty="0" smtClean="0"/>
              <a:t>Došlo tak k ukončení jedné z nejhorších a nejničivějších novodobých válek v historii Evropy.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04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5. červenec - Den slovanských věrozvěstů Cyrila a Metoděje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sz="3600" dirty="0" smtClean="0"/>
              <a:t>Kolem roku 863 za vlády knížete Rastislava přinesli Cyril a Metoděj ze Soluně na naše území křesťanství a další základy slovanské vzdělanosti (hlaholice</a:t>
            </a:r>
            <a:r>
              <a:rPr lang="cs-CZ" sz="3600" dirty="0" smtClean="0"/>
              <a:t>...).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92851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6. červenec - Den upálení mistra Jana Husa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Roku 1415 byl v německé Kostnici upálen pro své názory mistr Jan Hus.</a:t>
            </a:r>
          </a:p>
          <a:p>
            <a:r>
              <a:rPr lang="cs-CZ" sz="4000" dirty="0" smtClean="0"/>
              <a:t> Na kostnický koncil odjel vybaven ochranným glejtem krále Zikmunda.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2573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Ostatní svátky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1. leden	Nový rok</a:t>
            </a:r>
          </a:p>
          <a:p>
            <a:r>
              <a:rPr lang="cs-CZ" dirty="0" smtClean="0"/>
              <a:t>jaro - pohyblivý svátek - Velikonoční </a:t>
            </a:r>
            <a:r>
              <a:rPr lang="cs-CZ" dirty="0"/>
              <a:t>pondělí</a:t>
            </a:r>
          </a:p>
          <a:p>
            <a:endParaRPr lang="cs-CZ" dirty="0" smtClean="0"/>
          </a:p>
          <a:p>
            <a:r>
              <a:rPr lang="cs-CZ" dirty="0" smtClean="0"/>
              <a:t>1. květen – svátek práce</a:t>
            </a:r>
          </a:p>
          <a:p>
            <a:r>
              <a:rPr lang="cs-CZ" dirty="0" smtClean="0"/>
              <a:t>24. </a:t>
            </a:r>
            <a:r>
              <a:rPr lang="cs-CZ" dirty="0"/>
              <a:t>prosinec - Štědrý den</a:t>
            </a:r>
          </a:p>
          <a:p>
            <a:endParaRPr lang="cs-CZ" dirty="0" smtClean="0"/>
          </a:p>
          <a:p>
            <a:r>
              <a:rPr lang="cs-CZ" dirty="0" smtClean="0"/>
              <a:t>25. prosinec</a:t>
            </a:r>
          </a:p>
          <a:p>
            <a:r>
              <a:rPr lang="cs-CZ" dirty="0" smtClean="0"/>
              <a:t>26. prosinec	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806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Významné dny	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27. leden	Den památky obětí holocaustu a předcházení zločinům proti lidskosti</a:t>
            </a:r>
          </a:p>
          <a:p>
            <a:r>
              <a:rPr lang="cs-CZ" dirty="0" smtClean="0"/>
              <a:t>8. březen	Mezinárodní den žen</a:t>
            </a:r>
          </a:p>
          <a:p>
            <a:r>
              <a:rPr lang="cs-CZ" dirty="0" smtClean="0"/>
              <a:t>12. březen	Den přístupu České republiky k Severoatlantické smlouvě (NATO)</a:t>
            </a:r>
          </a:p>
          <a:p>
            <a:r>
              <a:rPr lang="cs-CZ" dirty="0" smtClean="0"/>
              <a:t>5. květen	Květnové povstání českého lidu</a:t>
            </a:r>
          </a:p>
          <a:p>
            <a:r>
              <a:rPr lang="cs-CZ" dirty="0" smtClean="0"/>
              <a:t>27. červen	Den památky obětí komunistického režimu</a:t>
            </a:r>
          </a:p>
          <a:p>
            <a:r>
              <a:rPr lang="cs-CZ" dirty="0" smtClean="0"/>
              <a:t>11. listopad	Den válečných veteránů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866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292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VY_32_INOVACE_43A_STÁTNÍ SVÁTKY A VÝZNAMNÉ DNY V ČESKÉM KALENDÁŘI</vt:lpstr>
      <vt:lpstr>Státní svátky a významné dny v českém kalendáři</vt:lpstr>
      <vt:lpstr>Státní svátky a významné dny v českém kalendáři</vt:lpstr>
      <vt:lpstr>Státní svátky a významné dny v českém kalendáři</vt:lpstr>
      <vt:lpstr>1. leden - Den obnovy samostatného českého státu</vt:lpstr>
      <vt:lpstr>8. květen - Den vítězství</vt:lpstr>
      <vt:lpstr>5. červenec - Den slovanských věrozvěstů Cyrila a Metoděje</vt:lpstr>
      <vt:lpstr>6. červenec - Den upálení mistra Jana Husa</vt:lpstr>
      <vt:lpstr>Ostatní svátky </vt:lpstr>
      <vt:lpstr>Významné dny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svátky a významné dny v českém kalendáři</dc:title>
  <dc:creator>Míková</dc:creator>
  <cp:lastModifiedBy>Martin Králík</cp:lastModifiedBy>
  <cp:revision>10</cp:revision>
  <dcterms:created xsi:type="dcterms:W3CDTF">2011-01-26T19:57:43Z</dcterms:created>
  <dcterms:modified xsi:type="dcterms:W3CDTF">2012-03-12T21:37:33Z</dcterms:modified>
</cp:coreProperties>
</file>