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68" r:id="rId4"/>
    <p:sldId id="269" r:id="rId5"/>
    <p:sldId id="261" r:id="rId6"/>
    <p:sldId id="262" r:id="rId7"/>
    <p:sldId id="263" r:id="rId8"/>
    <p:sldId id="264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567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731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333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7025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6686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234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776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305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53322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8557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0258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E4B527-132B-43F9-98B2-F2AD8048BDA3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E04580-F2CB-4433-ACF7-1184788C4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88247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VY_32_INOVACE_43B_STÁTNÍ </a:t>
            </a:r>
            <a:r>
              <a:rPr lang="cs-CZ" sz="3200" b="1" dirty="0" smtClean="0"/>
              <a:t>SVÁTKY A VÝZNAMNÉ DNY V ČESKÉM KALENDÁŘI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3706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04665"/>
            <a:ext cx="7772400" cy="2088231"/>
          </a:xfrm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Státní svátky a významné dny v českém kalendáři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2564904"/>
            <a:ext cx="6400800" cy="249783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tx1"/>
                </a:solidFill>
              </a:rPr>
              <a:t>Každý rok v České republice slavíme celkem 7 státních svátků, díky nimž si připomínáme velmi významné události naší dávné i poměrně nedávno napsané historie, spojené s českou státností a kulturou.</a:t>
            </a:r>
          </a:p>
          <a:p>
            <a:endParaRPr lang="cs-CZ" sz="1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16582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Státní svátky a významné dny v českém 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kalendáři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Kromě </a:t>
            </a:r>
            <a:r>
              <a:rPr lang="cs-CZ" sz="3600" dirty="0"/>
              <a:t>tradičních státních svátků (tedy nejvýše postavených), jsou připomínány i další důležité události v našich dějinách, a to formou významných dnů a ostatních svátků.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6286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chemeClr val="tx2">
                    <a:lumMod val="75000"/>
                  </a:schemeClr>
                </a:solidFill>
              </a:rPr>
              <a:t>Státní svátky a významné dny v českém kalendáři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600" dirty="0" smtClean="0"/>
          </a:p>
          <a:p>
            <a:r>
              <a:rPr lang="cs-CZ" sz="3600" dirty="0" smtClean="0"/>
              <a:t>Podle </a:t>
            </a:r>
            <a:r>
              <a:rPr lang="cs-CZ" sz="3600" dirty="0"/>
              <a:t>zákona musí v den státního svátku či významného dne vlát na státních úřadech a institucích, zřizovaných státem (vč. škol, obecních úřadů apod.) státní </a:t>
            </a:r>
            <a:r>
              <a:rPr lang="cs-CZ" sz="3600" dirty="0" smtClean="0"/>
              <a:t>vlajka.</a:t>
            </a:r>
            <a:endParaRPr lang="cs-CZ" sz="3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2868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28. září - Den české státnosti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  <a:p>
            <a:pPr>
              <a:buFontTx/>
              <a:buChar char="-"/>
            </a:pPr>
            <a:r>
              <a:rPr lang="cs-CZ" sz="3600" dirty="0" smtClean="0"/>
              <a:t>r. 935</a:t>
            </a:r>
            <a:endParaRPr lang="cs-CZ" sz="3600" dirty="0" smtClean="0"/>
          </a:p>
          <a:p>
            <a:pPr>
              <a:buFontTx/>
              <a:buChar char="-"/>
            </a:pPr>
            <a:r>
              <a:rPr lang="cs-CZ" sz="3600" dirty="0" smtClean="0"/>
              <a:t>je pevně spjat s křesťanskou a svatováclavskou tradicí. </a:t>
            </a:r>
          </a:p>
          <a:p>
            <a:pPr>
              <a:buFontTx/>
              <a:buChar char="-"/>
            </a:pPr>
            <a:r>
              <a:rPr lang="cs-CZ" sz="3600" dirty="0" smtClean="0"/>
              <a:t>V tento den byl zavražděn český patron, kníže a světec Václav svým bratrem Boleslavem v jeho sídle - Staré Boleslavi.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77198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28. říjen - Den vzniku samostatného českého státu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1918</a:t>
            </a:r>
          </a:p>
          <a:p>
            <a:r>
              <a:rPr lang="cs-CZ" dirty="0" smtClean="0"/>
              <a:t>V tento den je pokládána kytice u prvního ČS prezidenta Tomáše Garrigue Masaryka.</a:t>
            </a:r>
          </a:p>
          <a:p>
            <a:r>
              <a:rPr lang="cs-CZ" dirty="0" smtClean="0"/>
              <a:t> Večer vyznamenává prezident republiky významné osobnosti kulturního a společenského života.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7530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l-PL" dirty="0" smtClean="0">
                <a:solidFill>
                  <a:srgbClr val="FF0000"/>
                </a:solidFill>
              </a:rPr>
              <a:t>17. listopad - Den boje za svobodu a demokracii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V r. 1939  se uskutečnila studentská demonstrace proti nacistické okupaci, při které byl zastřelen student Jan Opletal.</a:t>
            </a:r>
          </a:p>
          <a:p>
            <a:r>
              <a:rPr lang="cs-CZ" dirty="0" smtClean="0"/>
              <a:t> Poté byly okamžitě zavřeny všechny vysoké školy v zemi, popraveni byli další studenti. </a:t>
            </a:r>
          </a:p>
          <a:p>
            <a:r>
              <a:rPr lang="cs-CZ" dirty="0" smtClean="0"/>
              <a:t>V roce 1989 byla komunistickými úřady povolena studentská připomínka této události, která se na Národní třídě v Praze změnila v otevřenou protikomunistickou demonstraci. Ta byla tvrdě potlačena policií, avšak odstartovala přechod ČR k demokracii.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640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Významné dny	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27. leden	Den památky obětí holocaustu a předcházení zločinům proti lidskosti</a:t>
            </a:r>
          </a:p>
          <a:p>
            <a:r>
              <a:rPr lang="cs-CZ" dirty="0" smtClean="0"/>
              <a:t>8. březen	Mezinárodní den žen</a:t>
            </a:r>
          </a:p>
          <a:p>
            <a:r>
              <a:rPr lang="cs-CZ" dirty="0" smtClean="0"/>
              <a:t>12. březen	Den přístupu České republiky k Severoatlantické smlouvě (NATO)</a:t>
            </a:r>
          </a:p>
          <a:p>
            <a:r>
              <a:rPr lang="cs-CZ" dirty="0" smtClean="0"/>
              <a:t>5. květen	Květnové povstání českého lidu</a:t>
            </a:r>
          </a:p>
          <a:p>
            <a:r>
              <a:rPr lang="cs-CZ" dirty="0" smtClean="0"/>
              <a:t>27. červen	Den památky obětí komunistického režimu</a:t>
            </a:r>
          </a:p>
          <a:p>
            <a:r>
              <a:rPr lang="cs-CZ" dirty="0" smtClean="0"/>
              <a:t>11. listopad	Den válečných veteránů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2407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Ostatní svátky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1. leden	Nový rok</a:t>
            </a:r>
          </a:p>
          <a:p>
            <a:r>
              <a:rPr lang="cs-CZ" dirty="0" smtClean="0"/>
              <a:t>jaro - pohyblivý svátek - Velikonoční </a:t>
            </a:r>
            <a:r>
              <a:rPr lang="cs-CZ" dirty="0"/>
              <a:t>pondělí</a:t>
            </a:r>
          </a:p>
          <a:p>
            <a:endParaRPr lang="cs-CZ" dirty="0" smtClean="0"/>
          </a:p>
          <a:p>
            <a:r>
              <a:rPr lang="cs-CZ" dirty="0" smtClean="0"/>
              <a:t>1. květen – svátek práce</a:t>
            </a:r>
          </a:p>
          <a:p>
            <a:r>
              <a:rPr lang="cs-CZ" dirty="0" smtClean="0"/>
              <a:t>24. </a:t>
            </a:r>
            <a:r>
              <a:rPr lang="cs-CZ" dirty="0"/>
              <a:t>prosinec - Štědrý den</a:t>
            </a:r>
          </a:p>
          <a:p>
            <a:endParaRPr lang="cs-CZ" dirty="0" smtClean="0"/>
          </a:p>
          <a:p>
            <a:r>
              <a:rPr lang="cs-CZ" dirty="0" smtClean="0"/>
              <a:t>25. prosinec</a:t>
            </a:r>
          </a:p>
          <a:p>
            <a:r>
              <a:rPr lang="cs-CZ" dirty="0" smtClean="0"/>
              <a:t>26. prosinec	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058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305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VY_32_INOVACE_43B_STÁTNÍ SVÁTKY A VÝZNAMNÉ DNY V ČESKÉM KALENDÁŘI</vt:lpstr>
      <vt:lpstr>Státní svátky a významné dny v českém kalendáři</vt:lpstr>
      <vt:lpstr>Státní svátky a významné dny v českém kalendáři</vt:lpstr>
      <vt:lpstr>Státní svátky a významné dny v českém kalendáři</vt:lpstr>
      <vt:lpstr>28. září - Den české státnosti</vt:lpstr>
      <vt:lpstr>28. říjen - Den vzniku samostatného českého státu</vt:lpstr>
      <vt:lpstr>17. listopad - Den boje za svobodu a demokracii</vt:lpstr>
      <vt:lpstr>Významné dny </vt:lpstr>
      <vt:lpstr>Ostatní svátky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Státní svátky a významné dny v českém kalendáři</dc:title>
  <dc:creator>Míková</dc:creator>
  <cp:lastModifiedBy>Martin Králík</cp:lastModifiedBy>
  <cp:revision>9</cp:revision>
  <dcterms:created xsi:type="dcterms:W3CDTF">2011-01-26T19:57:43Z</dcterms:created>
  <dcterms:modified xsi:type="dcterms:W3CDTF">2012-03-12T21:39:28Z</dcterms:modified>
</cp:coreProperties>
</file>