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7" r:id="rId3"/>
    <p:sldId id="258" r:id="rId4"/>
    <p:sldId id="263" r:id="rId5"/>
    <p:sldId id="269" r:id="rId6"/>
    <p:sldId id="276" r:id="rId7"/>
    <p:sldId id="266" r:id="rId8"/>
    <p:sldId id="278" r:id="rId9"/>
    <p:sldId id="277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04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00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51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12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20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6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329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65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28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7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944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27D1E-3CC0-46DC-8F2F-F5C66991FE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9EFBD-4C11-4679-B8BC-B2D9DDD2F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194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VY_32_INOVACE_44C_TÁBORSKO </a:t>
            </a:r>
            <a:r>
              <a:rPr lang="cs-CZ" sz="3200" b="1" dirty="0" smtClean="0"/>
              <a:t>- CHOUSTNÍK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54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11500" dirty="0" smtClean="0">
                <a:solidFill>
                  <a:schemeClr val="accent3">
                    <a:lumMod val="75000"/>
                  </a:schemeClr>
                </a:solidFill>
              </a:rPr>
              <a:t>Táborsko</a:t>
            </a:r>
            <a:endParaRPr lang="cs-CZ" sz="115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Choustník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177" y="1484784"/>
            <a:ext cx="3379837" cy="469648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276872"/>
            <a:ext cx="2618910" cy="3528392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79512" y="60021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</a:t>
            </a:r>
            <a:r>
              <a:rPr lang="en-US" dirty="0"/>
              <a:t>] </a:t>
            </a:r>
            <a:endParaRPr lang="cs-CZ" dirty="0"/>
          </a:p>
          <a:p>
            <a:r>
              <a:rPr lang="cs-CZ" dirty="0"/>
              <a:t>http://www.jiznicechy.org/cz/</a:t>
            </a:r>
          </a:p>
        </p:txBody>
      </p:sp>
      <p:sp>
        <p:nvSpPr>
          <p:cNvPr id="9" name="Obdélník 8"/>
          <p:cNvSpPr/>
          <p:nvPr/>
        </p:nvSpPr>
        <p:spPr>
          <a:xfrm>
            <a:off x="3826095" y="6181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[</a:t>
            </a:r>
            <a:r>
              <a:rPr lang="en-US" dirty="0" err="1" smtClean="0"/>
              <a:t>cit</a:t>
            </a:r>
            <a:r>
              <a:rPr lang="cs-CZ" dirty="0" smtClean="0"/>
              <a:t>  2010-12-14</a:t>
            </a:r>
            <a:r>
              <a:rPr lang="en-US" dirty="0" smtClean="0"/>
              <a:t>] </a:t>
            </a:r>
            <a:endParaRPr lang="cs-CZ" dirty="0" smtClean="0"/>
          </a:p>
          <a:p>
            <a:r>
              <a:rPr lang="cs-CZ" dirty="0" smtClean="0"/>
              <a:t>http://www.jiznicechy.org/cz/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741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Choustník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44824"/>
            <a:ext cx="4262776" cy="3175768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844824"/>
            <a:ext cx="4123696" cy="3092772"/>
          </a:xfrm>
        </p:spPr>
      </p:pic>
      <p:sp>
        <p:nvSpPr>
          <p:cNvPr id="2" name="Obdélník 1"/>
          <p:cNvSpPr/>
          <p:nvPr/>
        </p:nvSpPr>
        <p:spPr>
          <a:xfrm>
            <a:off x="2286000" y="515719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</a:t>
            </a:r>
            <a:r>
              <a:rPr lang="en-US" dirty="0"/>
              <a:t>]</a:t>
            </a:r>
            <a:endParaRPr lang="cs-CZ" dirty="0"/>
          </a:p>
          <a:p>
            <a:r>
              <a:rPr lang="en-US" dirty="0"/>
              <a:t> http://www.obec-choustnik.cz/fotografie/obec-choustnik/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565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Zajímavosti v okolí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 </a:t>
            </a:r>
            <a:r>
              <a:rPr lang="cs-CZ" dirty="0" smtClean="0"/>
              <a:t>hřebenu vrchu Choustník východně od hradu se rozkládá též přírodní rezervace se skalními věžemi a rozlehlými kamennými moři.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51862"/>
            <a:ext cx="4038600" cy="3022639"/>
          </a:xfrm>
        </p:spPr>
      </p:pic>
      <p:sp>
        <p:nvSpPr>
          <p:cNvPr id="4" name="Obdélník 3"/>
          <p:cNvSpPr/>
          <p:nvPr/>
        </p:nvSpPr>
        <p:spPr>
          <a:xfrm>
            <a:off x="1430574" y="5792656"/>
            <a:ext cx="63125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[</a:t>
            </a:r>
            <a:r>
              <a:rPr lang="en-US" dirty="0" err="1" smtClean="0"/>
              <a:t>cit</a:t>
            </a:r>
            <a:r>
              <a:rPr lang="cs-CZ" dirty="0"/>
              <a:t>  </a:t>
            </a:r>
            <a:r>
              <a:rPr lang="cs-CZ" dirty="0" smtClean="0"/>
              <a:t>2010-12-14</a:t>
            </a:r>
            <a:r>
              <a:rPr lang="en-US" dirty="0" smtClean="0"/>
              <a:t>]</a:t>
            </a:r>
            <a:r>
              <a:rPr lang="cs-CZ" dirty="0" smtClean="0"/>
              <a:t> </a:t>
            </a:r>
          </a:p>
          <a:p>
            <a:r>
              <a:rPr lang="cs-CZ" dirty="0" smtClean="0"/>
              <a:t>http</a:t>
            </a:r>
            <a:r>
              <a:rPr lang="cs-CZ" dirty="0"/>
              <a:t>://www.obec-choustnik.cz/informace-o-obci/historie/</a:t>
            </a:r>
          </a:p>
        </p:txBody>
      </p:sp>
    </p:spTree>
    <p:extLst>
      <p:ext uri="{BB962C8B-B14F-4D97-AF65-F5344CB8AC3E}">
        <p14:creationId xmlns:p14="http://schemas.microsoft.com/office/powerpoint/2010/main" val="80313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Legenda Choustník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Podle legendy mocnému jihočeskému vladykovi utekla dcera za svou láskou - urozeným, ale chudým pážetem. Otec své dítě nejdříve proklínal, potom bědoval, až se ji vydal v přestrojení za starého muže hledat. Již se vzdával naděje, když se vyčerpaný dostal ke tvrzi a požádal o vodu.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13750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Legenda Choustník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S překvapením zjistil, že dívka, která se ho ochotně ujala, je jeho dcera, v té době již šťastně provdaná za majitele tvrze, mladé páže. Otec se usmířil s dcerou i jejím mužem a šťastný, že své dítě našel, strhl si z tváře nalepené umělé vousy. A tak přišla tvrz ke svému jménu: </a:t>
            </a:r>
            <a:r>
              <a:rPr lang="cs-CZ" dirty="0" err="1"/>
              <a:t>Voustník</a:t>
            </a:r>
            <a:r>
              <a:rPr lang="cs-CZ" dirty="0"/>
              <a:t> se postupem času přeměnil na Choustník. Méně romantická verze zní, že hrad (původně </a:t>
            </a:r>
            <a:r>
              <a:rPr lang="cs-CZ" dirty="0" err="1"/>
              <a:t>Chustník</a:t>
            </a:r>
            <a:r>
              <a:rPr lang="cs-CZ" dirty="0"/>
              <a:t>) přišel k názvu od kopce křovím (</a:t>
            </a:r>
            <a:r>
              <a:rPr lang="cs-CZ" dirty="0" err="1"/>
              <a:t>chustem</a:t>
            </a:r>
            <a:r>
              <a:rPr lang="cs-CZ" dirty="0"/>
              <a:t>) porostlým.</a:t>
            </a:r>
          </a:p>
          <a:p>
            <a:r>
              <a:rPr lang="cs-CZ" dirty="0"/>
              <a:t>http://www.obec-choustnik.cz/fotografie/obec-choustnik/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755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Statistické </a:t>
            </a:r>
            <a:r>
              <a:rPr lang="cs-CZ" sz="4800" dirty="0" smtClean="0"/>
              <a:t>údaje obce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7000" dirty="0" smtClean="0"/>
              <a:t>statistika z </a:t>
            </a:r>
            <a:r>
              <a:rPr lang="cs-CZ" sz="7000" dirty="0" smtClean="0"/>
              <a:t>roku: 2008</a:t>
            </a:r>
            <a:endParaRPr lang="cs-CZ" sz="7000" dirty="0" smtClean="0"/>
          </a:p>
          <a:p>
            <a:r>
              <a:rPr lang="cs-CZ" sz="7000" dirty="0" smtClean="0"/>
              <a:t>okres: </a:t>
            </a:r>
            <a:r>
              <a:rPr lang="cs-CZ" sz="7000" dirty="0" smtClean="0"/>
              <a:t>Tábor</a:t>
            </a:r>
            <a:endParaRPr lang="cs-CZ" sz="7000" dirty="0" smtClean="0"/>
          </a:p>
          <a:p>
            <a:r>
              <a:rPr lang="cs-CZ" sz="7000" dirty="0" smtClean="0"/>
              <a:t>kraj: </a:t>
            </a:r>
            <a:r>
              <a:rPr lang="cs-CZ" sz="7000" dirty="0" smtClean="0"/>
              <a:t>Jihočeský </a:t>
            </a:r>
            <a:endParaRPr lang="cs-CZ" sz="7000" dirty="0" smtClean="0"/>
          </a:p>
          <a:p>
            <a:endParaRPr lang="cs-CZ" sz="7000" dirty="0" smtClean="0"/>
          </a:p>
          <a:p>
            <a:pPr marL="0" indent="0">
              <a:buNone/>
            </a:pPr>
            <a:r>
              <a:rPr lang="cs-CZ" sz="7000" dirty="0" smtClean="0"/>
              <a:t> 	</a:t>
            </a:r>
          </a:p>
          <a:p>
            <a:r>
              <a:rPr lang="cs-CZ" sz="7000" dirty="0" smtClean="0"/>
              <a:t>výměra</a:t>
            </a:r>
            <a:r>
              <a:rPr lang="cs-CZ" sz="7000" dirty="0" smtClean="0"/>
              <a:t>: 1262 </a:t>
            </a:r>
            <a:r>
              <a:rPr lang="cs-CZ" sz="7000" dirty="0" smtClean="0"/>
              <a:t>ha</a:t>
            </a:r>
          </a:p>
          <a:p>
            <a:r>
              <a:rPr lang="cs-CZ" sz="7000" dirty="0" smtClean="0"/>
              <a:t>počet částí: </a:t>
            </a:r>
            <a:r>
              <a:rPr lang="cs-CZ" sz="7000" dirty="0" smtClean="0"/>
              <a:t>3</a:t>
            </a:r>
            <a:endParaRPr lang="cs-CZ" sz="7000" dirty="0" smtClean="0"/>
          </a:p>
          <a:p>
            <a:r>
              <a:rPr lang="cs-CZ" sz="7000" dirty="0" smtClean="0"/>
              <a:t>místní části: </a:t>
            </a:r>
            <a:r>
              <a:rPr lang="cs-CZ" sz="7000" dirty="0" smtClean="0"/>
              <a:t>Choustník</a:t>
            </a:r>
            <a:r>
              <a:rPr lang="cs-CZ" sz="7000" dirty="0" smtClean="0"/>
              <a:t>, </a:t>
            </a:r>
            <a:r>
              <a:rPr lang="cs-CZ" sz="7000" dirty="0" err="1" smtClean="0"/>
              <a:t>Předboř</a:t>
            </a:r>
            <a:r>
              <a:rPr lang="cs-CZ" sz="7000" dirty="0" smtClean="0"/>
              <a:t>, </a:t>
            </a:r>
            <a:r>
              <a:rPr lang="cs-CZ" sz="7000" dirty="0" err="1" smtClean="0"/>
              <a:t>Kajetín</a:t>
            </a:r>
            <a:r>
              <a:rPr lang="cs-CZ" sz="7000" dirty="0" smtClean="0"/>
              <a:t>	</a:t>
            </a:r>
          </a:p>
          <a:p>
            <a:endParaRPr lang="cs-CZ" sz="5900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</a:t>
            </a:r>
          </a:p>
          <a:p>
            <a:r>
              <a:rPr lang="cs-CZ" dirty="0"/>
              <a:t>http://www.obec-choustnik.cz/fotografie/obec-choustnik/</a:t>
            </a:r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313309"/>
            <a:ext cx="1905000" cy="14287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012" y="2924944"/>
            <a:ext cx="190500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8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Statistické </a:t>
            </a:r>
            <a:r>
              <a:rPr lang="cs-CZ" dirty="0"/>
              <a:t>údaje obce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obyvatelstvo </a:t>
            </a:r>
            <a:r>
              <a:rPr lang="cs-CZ" dirty="0"/>
              <a:t>počet obyvatel:	500</a:t>
            </a:r>
          </a:p>
          <a:p>
            <a:r>
              <a:rPr lang="cs-CZ" dirty="0"/>
              <a:t>průměrný věk</a:t>
            </a:r>
            <a:r>
              <a:rPr lang="cs-CZ" dirty="0" smtClean="0"/>
              <a:t>: 40,8</a:t>
            </a:r>
            <a:endParaRPr lang="cs-CZ" dirty="0"/>
          </a:p>
          <a:p>
            <a:r>
              <a:rPr lang="cs-CZ" dirty="0"/>
              <a:t>v produktivním věku</a:t>
            </a:r>
            <a:r>
              <a:rPr lang="cs-CZ" dirty="0" smtClean="0"/>
              <a:t>: 310</a:t>
            </a:r>
            <a:endParaRPr lang="cs-CZ" dirty="0"/>
          </a:p>
          <a:p>
            <a:r>
              <a:rPr lang="cs-CZ" dirty="0"/>
              <a:t>podíl žen: </a:t>
            </a:r>
            <a:r>
              <a:rPr lang="cs-CZ" dirty="0" smtClean="0"/>
              <a:t>255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</a:t>
            </a:r>
          </a:p>
          <a:p>
            <a:r>
              <a:rPr lang="cs-CZ" dirty="0"/>
              <a:t>http://www.obec-choustnik.cz/fotografie/obec-choustnik/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769383"/>
            <a:ext cx="1905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89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Statistické </a:t>
            </a:r>
            <a:r>
              <a:rPr lang="cs-CZ" dirty="0"/>
              <a:t>údaje obce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fontScale="55000" lnSpcReduction="20000"/>
          </a:bodyPr>
          <a:lstStyle/>
          <a:p>
            <a:r>
              <a:rPr lang="cs-CZ" sz="4000" dirty="0" smtClean="0"/>
              <a:t>vybavenost </a:t>
            </a:r>
            <a:r>
              <a:rPr lang="cs-CZ" sz="4000" dirty="0"/>
              <a:t>kanalizace: </a:t>
            </a:r>
            <a:r>
              <a:rPr lang="cs-CZ" sz="4000" dirty="0" smtClean="0"/>
              <a:t>ano</a:t>
            </a:r>
          </a:p>
          <a:p>
            <a:r>
              <a:rPr lang="cs-CZ" sz="4000" dirty="0" smtClean="0"/>
              <a:t>plynofikace</a:t>
            </a:r>
            <a:r>
              <a:rPr lang="cs-CZ" sz="4000" dirty="0"/>
              <a:t>: </a:t>
            </a:r>
            <a:r>
              <a:rPr lang="cs-CZ" sz="4000" dirty="0" smtClean="0"/>
              <a:t>ano</a:t>
            </a:r>
            <a:endParaRPr lang="cs-CZ" sz="4000" dirty="0"/>
          </a:p>
          <a:p>
            <a:r>
              <a:rPr lang="cs-CZ" sz="4000" dirty="0"/>
              <a:t>vodovod: </a:t>
            </a:r>
            <a:r>
              <a:rPr lang="cs-CZ" sz="4000" dirty="0" smtClean="0"/>
              <a:t>ano</a:t>
            </a:r>
            <a:r>
              <a:rPr lang="cs-CZ" sz="4000" dirty="0"/>
              <a:t>	</a:t>
            </a:r>
            <a:endParaRPr lang="cs-CZ" sz="4000" dirty="0" smtClean="0"/>
          </a:p>
          <a:p>
            <a:r>
              <a:rPr lang="cs-CZ" sz="4000" dirty="0" smtClean="0"/>
              <a:t>policie</a:t>
            </a:r>
            <a:r>
              <a:rPr lang="cs-CZ" sz="4000" dirty="0"/>
              <a:t>: </a:t>
            </a:r>
            <a:r>
              <a:rPr lang="cs-CZ" sz="4000" dirty="0" smtClean="0"/>
              <a:t>ne</a:t>
            </a:r>
            <a:endParaRPr lang="cs-CZ" sz="4000" dirty="0"/>
          </a:p>
          <a:p>
            <a:r>
              <a:rPr lang="cs-CZ" sz="4000" dirty="0"/>
              <a:t>pošta: </a:t>
            </a:r>
            <a:r>
              <a:rPr lang="cs-CZ" sz="4000" dirty="0" smtClean="0"/>
              <a:t>ano</a:t>
            </a:r>
          </a:p>
          <a:p>
            <a:r>
              <a:rPr lang="cs-CZ" sz="4000" dirty="0" smtClean="0"/>
              <a:t>škola</a:t>
            </a:r>
            <a:r>
              <a:rPr lang="cs-CZ" sz="4000" dirty="0"/>
              <a:t>: </a:t>
            </a:r>
            <a:r>
              <a:rPr lang="cs-CZ" sz="4000" dirty="0" smtClean="0"/>
              <a:t>ano</a:t>
            </a:r>
            <a:endParaRPr lang="cs-CZ" sz="4000" dirty="0"/>
          </a:p>
          <a:p>
            <a:r>
              <a:rPr lang="cs-CZ" sz="4000" dirty="0"/>
              <a:t>mateřská škola: </a:t>
            </a:r>
            <a:r>
              <a:rPr lang="cs-CZ" sz="4000" dirty="0" smtClean="0"/>
              <a:t>ano</a:t>
            </a:r>
          </a:p>
          <a:p>
            <a:r>
              <a:rPr lang="cs-CZ" sz="4000" dirty="0" err="1" smtClean="0"/>
              <a:t>zdr</a:t>
            </a:r>
            <a:r>
              <a:rPr lang="cs-CZ" sz="4000" dirty="0"/>
              <a:t>. </a:t>
            </a:r>
            <a:r>
              <a:rPr lang="cs-CZ" sz="4000" dirty="0" smtClean="0"/>
              <a:t>zařízení: ano</a:t>
            </a:r>
            <a:endParaRPr lang="cs-CZ" sz="4000" dirty="0"/>
          </a:p>
          <a:p>
            <a:endParaRPr lang="cs-CZ" sz="4000" dirty="0"/>
          </a:p>
          <a:p>
            <a:r>
              <a:rPr lang="cs-CZ" sz="4000" dirty="0" smtClean="0"/>
              <a:t>Příslušnost-pověřený </a:t>
            </a:r>
            <a:r>
              <a:rPr lang="cs-CZ" sz="4000" dirty="0"/>
              <a:t>úřad: </a:t>
            </a:r>
            <a:r>
              <a:rPr lang="cs-CZ" sz="4000" dirty="0" smtClean="0"/>
              <a:t>Městský </a:t>
            </a:r>
            <a:r>
              <a:rPr lang="cs-CZ" sz="4000" dirty="0"/>
              <a:t>úřad Tábor</a:t>
            </a:r>
          </a:p>
          <a:p>
            <a:r>
              <a:rPr lang="cs-CZ" sz="4000" dirty="0"/>
              <a:t>finanční úřad: </a:t>
            </a:r>
            <a:r>
              <a:rPr lang="cs-CZ" sz="4000" dirty="0" smtClean="0"/>
              <a:t>Finanční </a:t>
            </a:r>
            <a:r>
              <a:rPr lang="cs-CZ" sz="4000" dirty="0"/>
              <a:t>úřad Tábor</a:t>
            </a:r>
          </a:p>
          <a:p>
            <a:r>
              <a:rPr lang="cs-CZ" sz="4000" dirty="0"/>
              <a:t>stavební úřad: </a:t>
            </a:r>
            <a:r>
              <a:rPr lang="cs-CZ" sz="4000" dirty="0" smtClean="0"/>
              <a:t>Stavební </a:t>
            </a:r>
            <a:r>
              <a:rPr lang="cs-CZ" sz="4000" dirty="0"/>
              <a:t>úřad Tábor</a:t>
            </a:r>
          </a:p>
          <a:p>
            <a:r>
              <a:rPr lang="cs-CZ" sz="4000" dirty="0"/>
              <a:t>matrika: </a:t>
            </a:r>
            <a:r>
              <a:rPr lang="cs-CZ" sz="4000" dirty="0" smtClean="0"/>
              <a:t>Obecní </a:t>
            </a:r>
            <a:r>
              <a:rPr lang="cs-CZ" sz="4000" dirty="0"/>
              <a:t>úřad Choustník</a:t>
            </a:r>
          </a:p>
          <a:p>
            <a:endParaRPr lang="cs-CZ" dirty="0"/>
          </a:p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</a:t>
            </a:r>
          </a:p>
          <a:p>
            <a:r>
              <a:rPr lang="cs-CZ" dirty="0"/>
              <a:t>http://www.obec-choustnik.cz/fotografie/obec-choustnik/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416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Tajemství Choustníka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14474"/>
            <a:ext cx="8229600" cy="5154885"/>
          </a:xfrm>
        </p:spPr>
        <p:txBody>
          <a:bodyPr>
            <a:normAutofit fontScale="77500" lnSpcReduction="20000"/>
          </a:bodyPr>
          <a:lstStyle/>
          <a:p>
            <a:r>
              <a:rPr lang="cs-CZ" sz="3600" dirty="0" smtClean="0"/>
              <a:t>Okolo hradu panuje atmosféra plná tajemství. Vypráví se, že sklepení jsou plná pokladů, že kachna, kterou vpustili do místní studny, vyplavala na rybníce Jordán u Tábora. Další „povídačka“ tvrdí, že balvany, které se válejí na úpatí kopce, na němž hrad stojí, valil Žižka na své protivníky.</a:t>
            </a:r>
          </a:p>
          <a:p>
            <a:r>
              <a:rPr lang="cs-CZ" sz="3600" dirty="0" smtClean="0"/>
              <a:t>Když byly na zámku dole v obci nalezeny vysoké okované boty, byly okamžitě přejmenovány na Žižkovy a přemístěny do Soběslavského muzea</a:t>
            </a:r>
            <a:r>
              <a:rPr lang="cs-CZ" dirty="0" smtClean="0"/>
              <a:t>. </a:t>
            </a:r>
          </a:p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 </a:t>
            </a:r>
          </a:p>
          <a:p>
            <a:r>
              <a:rPr lang="cs-CZ" dirty="0"/>
              <a:t>http://www.obec-choustnik.cz/informace-o-obci/historie</a:t>
            </a:r>
            <a:r>
              <a:rPr lang="cs-CZ" dirty="0" smtClean="0"/>
              <a:t>/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85725"/>
            <a:ext cx="99060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10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rgbClr val="4A6617"/>
      </a:dk1>
      <a:lt1>
        <a:srgbClr val="C6E58F"/>
      </a:lt1>
      <a:dk2>
        <a:srgbClr val="AAD957"/>
      </a:dk2>
      <a:lt2>
        <a:srgbClr val="E2F2C7"/>
      </a:lt2>
      <a:accent1>
        <a:srgbClr val="31440F"/>
      </a:accent1>
      <a:accent2>
        <a:srgbClr val="AAD957"/>
      </a:accent2>
      <a:accent3>
        <a:srgbClr val="FFC000"/>
      </a:accent3>
      <a:accent4>
        <a:srgbClr val="FF0000"/>
      </a:accent4>
      <a:accent5>
        <a:srgbClr val="92D050"/>
      </a:accent5>
      <a:accent6>
        <a:srgbClr val="4A6617"/>
      </a:accent6>
      <a:hlink>
        <a:srgbClr val="3399FF"/>
      </a:hlink>
      <a:folHlink>
        <a:srgbClr val="B2B2B2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351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VY_32_INOVACE_44C_TÁBORSKO - CHOUSTNÍK</vt:lpstr>
      <vt:lpstr>Táborsko</vt:lpstr>
      <vt:lpstr>Choustník</vt:lpstr>
      <vt:lpstr>Zajímavosti v okolí</vt:lpstr>
      <vt:lpstr>Legenda Choustník</vt:lpstr>
      <vt:lpstr>Legenda Choustník</vt:lpstr>
      <vt:lpstr>Statistické údaje obce</vt:lpstr>
      <vt:lpstr>Statistické údaje obce</vt:lpstr>
      <vt:lpstr>Statistické údaje obce</vt:lpstr>
      <vt:lpstr> Tajemství Choustníka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Táborsko</dc:title>
  <dc:creator>Míková</dc:creator>
  <cp:lastModifiedBy>Martin Králík</cp:lastModifiedBy>
  <cp:revision>18</cp:revision>
  <dcterms:created xsi:type="dcterms:W3CDTF">2011-01-27T19:09:38Z</dcterms:created>
  <dcterms:modified xsi:type="dcterms:W3CDTF">2012-03-12T21:49:55Z</dcterms:modified>
</cp:coreProperties>
</file>