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960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18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728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95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21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453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86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44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20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8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79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8945F-603F-47F5-895E-76BB99D6606D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F8357-1263-4806-A127-FC2023CFBB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456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smtClean="0"/>
              <a:t>VY_32_INOVACE_45A_TÁBORSKO </a:t>
            </a:r>
            <a:r>
              <a:rPr lang="cs-CZ" sz="3200" b="1" dirty="0" smtClean="0"/>
              <a:t>- CHÝNOV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54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11500" dirty="0" smtClean="0">
                <a:solidFill>
                  <a:schemeClr val="accent3">
                    <a:lumMod val="75000"/>
                  </a:schemeClr>
                </a:solidFill>
              </a:rPr>
              <a:t>Táborsko</a:t>
            </a:r>
            <a:endParaRPr lang="cs-CZ" sz="115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5445224"/>
            <a:ext cx="3898776" cy="680939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2010-12-14</a:t>
            </a:r>
            <a:r>
              <a:rPr lang="en-US" dirty="0"/>
              <a:t>] </a:t>
            </a:r>
            <a:endParaRPr lang="cs-CZ" dirty="0"/>
          </a:p>
          <a:p>
            <a:r>
              <a:rPr lang="cs-CZ" dirty="0"/>
              <a:t>http://www.jiznicechy.org/cz/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28800"/>
            <a:ext cx="3379837" cy="4696480"/>
          </a:xfrm>
          <a:prstGeom prst="rect">
            <a:avLst/>
          </a:prstGeom>
        </p:spPr>
      </p:pic>
      <p:sp>
        <p:nvSpPr>
          <p:cNvPr id="6" name="Zástupný symbol pro obsah 3"/>
          <p:cNvSpPr txBox="1">
            <a:spLocks/>
          </p:cNvSpPr>
          <p:nvPr/>
        </p:nvSpPr>
        <p:spPr>
          <a:xfrm>
            <a:off x="457200" y="16288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Chýnov</a:t>
            </a:r>
          </a:p>
          <a:p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168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CHÝNOV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Městečko Chýnov leží asi 10 km východně od okresního města Tábor v nadmořské výšce 488 m. Je známé především díky nedaleké vápencové Chýnovské jeskyni, která je jednou z největších u nás.</a:t>
            </a: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4887" y="1484784"/>
            <a:ext cx="3326769" cy="4536503"/>
          </a:xfrm>
        </p:spPr>
      </p:pic>
      <p:sp>
        <p:nvSpPr>
          <p:cNvPr id="6" name="Obdélník 5"/>
          <p:cNvSpPr/>
          <p:nvPr/>
        </p:nvSpPr>
        <p:spPr>
          <a:xfrm>
            <a:off x="1043608" y="6131881"/>
            <a:ext cx="59382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</a:t>
            </a:r>
            <a:r>
              <a:rPr lang="cs-CZ" dirty="0" smtClean="0"/>
              <a:t>2010-12-21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http://www.chynov.cz/znak-mesta-chynov/gs-2064/p1=2036 </a:t>
            </a:r>
          </a:p>
        </p:txBody>
      </p:sp>
    </p:spTree>
    <p:extLst>
      <p:ext uri="{BB962C8B-B14F-4D97-AF65-F5344CB8AC3E}">
        <p14:creationId xmlns:p14="http://schemas.microsoft.com/office/powerpoint/2010/main" val="198025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Chýnov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Kronikář Kosmas uvádí, že zde již koncem 10. století měli strážní hrad Slavníkovci. Na jeho místě byl ve 13. století postaven gotický </a:t>
            </a:r>
            <a:r>
              <a:rPr lang="cs-CZ" dirty="0" smtClean="0"/>
              <a:t>hrad. </a:t>
            </a:r>
            <a:r>
              <a:rPr lang="cs-CZ" dirty="0" smtClean="0"/>
              <a:t>Na zámeckém dvoře stojí starý kamenný stůl, o němž se traduje, že na něm stoloval Jan Žižka.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916832"/>
            <a:ext cx="3943627" cy="2962349"/>
          </a:xfrm>
        </p:spPr>
      </p:pic>
      <p:sp>
        <p:nvSpPr>
          <p:cNvPr id="4" name="Obdélník 3"/>
          <p:cNvSpPr/>
          <p:nvPr/>
        </p:nvSpPr>
        <p:spPr>
          <a:xfrm>
            <a:off x="5580112" y="5517232"/>
            <a:ext cx="35717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2010-12-21</a:t>
            </a:r>
            <a:r>
              <a:rPr lang="en-US" dirty="0"/>
              <a:t>] </a:t>
            </a:r>
            <a:endParaRPr lang="cs-CZ" dirty="0" smtClean="0"/>
          </a:p>
          <a:p>
            <a:r>
              <a:rPr lang="en-US" dirty="0" smtClean="0"/>
              <a:t>http</a:t>
            </a:r>
            <a:r>
              <a:rPr lang="en-US" dirty="0"/>
              <a:t>://www.chynov.cz/gsp/p1=2036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219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Bílkův dům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V Chýnově se narodil a žil významný sochař přelomu 19. a 20. století František Bílek.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804" y="2492897"/>
            <a:ext cx="4365599" cy="2952328"/>
          </a:xfrm>
        </p:spPr>
      </p:pic>
      <p:sp>
        <p:nvSpPr>
          <p:cNvPr id="4" name="Obdélník 3"/>
          <p:cNvSpPr/>
          <p:nvPr/>
        </p:nvSpPr>
        <p:spPr>
          <a:xfrm>
            <a:off x="1259632" y="5661247"/>
            <a:ext cx="69242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2010-12-21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en-US" dirty="0"/>
              <a:t>http://www.chynov.cz/vismo/dokumenty2.asp?id_org=5547&amp;id=60303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081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">
      <a:dk1>
        <a:srgbClr val="4A6617"/>
      </a:dk1>
      <a:lt1>
        <a:srgbClr val="C6E58F"/>
      </a:lt1>
      <a:dk2>
        <a:srgbClr val="AAD957"/>
      </a:dk2>
      <a:lt2>
        <a:srgbClr val="E2F2C7"/>
      </a:lt2>
      <a:accent1>
        <a:srgbClr val="31440F"/>
      </a:accent1>
      <a:accent2>
        <a:srgbClr val="AAD957"/>
      </a:accent2>
      <a:accent3>
        <a:srgbClr val="FFC000"/>
      </a:accent3>
      <a:accent4>
        <a:srgbClr val="FF0000"/>
      </a:accent4>
      <a:accent5>
        <a:srgbClr val="92D050"/>
      </a:accent5>
      <a:accent6>
        <a:srgbClr val="4A6617"/>
      </a:accent6>
      <a:hlink>
        <a:srgbClr val="3399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147</Words>
  <Application>Microsoft Office PowerPoint</Application>
  <PresentationFormat>Předvádění na obrazovce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VY_32_INOVACE_45A_TÁBORSKO - CHÝNOV</vt:lpstr>
      <vt:lpstr>Táborsko</vt:lpstr>
      <vt:lpstr>CHÝNOV</vt:lpstr>
      <vt:lpstr>Chýnov</vt:lpstr>
      <vt:lpstr>Bílkův dům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Táborsko</dc:title>
  <dc:creator>Míková</dc:creator>
  <cp:lastModifiedBy>Míková</cp:lastModifiedBy>
  <cp:revision>9</cp:revision>
  <dcterms:created xsi:type="dcterms:W3CDTF">2011-01-27T18:49:31Z</dcterms:created>
  <dcterms:modified xsi:type="dcterms:W3CDTF">2012-03-10T11:09:21Z</dcterms:modified>
</cp:coreProperties>
</file>